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90" r:id="rId4"/>
    <p:sldMasterId id="2147483698" r:id="rId5"/>
    <p:sldMasterId id="2147483700" r:id="rId6"/>
    <p:sldMasterId id="2147483702" r:id="rId7"/>
    <p:sldMasterId id="2147483704" r:id="rId8"/>
    <p:sldMasterId id="2147483706" r:id="rId9"/>
    <p:sldMasterId id="2147483744" r:id="rId10"/>
    <p:sldMasterId id="2147483757" r:id="rId11"/>
  </p:sldMasterIdLst>
  <p:notesMasterIdLst>
    <p:notesMasterId r:id="rId46"/>
  </p:notesMasterIdLst>
  <p:sldIdLst>
    <p:sldId id="309" r:id="rId12"/>
    <p:sldId id="1018" r:id="rId13"/>
    <p:sldId id="1016" r:id="rId14"/>
    <p:sldId id="1017" r:id="rId15"/>
    <p:sldId id="1008" r:id="rId16"/>
    <p:sldId id="981" r:id="rId17"/>
    <p:sldId id="982" r:id="rId18"/>
    <p:sldId id="1002" r:id="rId19"/>
    <p:sldId id="998" r:id="rId20"/>
    <p:sldId id="1007" r:id="rId21"/>
    <p:sldId id="1015" r:id="rId22"/>
    <p:sldId id="948" r:id="rId23"/>
    <p:sldId id="974" r:id="rId24"/>
    <p:sldId id="992" r:id="rId25"/>
    <p:sldId id="993" r:id="rId26"/>
    <p:sldId id="990" r:id="rId27"/>
    <p:sldId id="991" r:id="rId28"/>
    <p:sldId id="1009" r:id="rId29"/>
    <p:sldId id="958" r:id="rId30"/>
    <p:sldId id="994" r:id="rId31"/>
    <p:sldId id="995" r:id="rId32"/>
    <p:sldId id="977" r:id="rId33"/>
    <p:sldId id="952" r:id="rId34"/>
    <p:sldId id="997" r:id="rId35"/>
    <p:sldId id="1000" r:id="rId36"/>
    <p:sldId id="973" r:id="rId37"/>
    <p:sldId id="959" r:id="rId38"/>
    <p:sldId id="968" r:id="rId39"/>
    <p:sldId id="1004" r:id="rId40"/>
    <p:sldId id="1005" r:id="rId41"/>
    <p:sldId id="1012" r:id="rId42"/>
    <p:sldId id="1013" r:id="rId43"/>
    <p:sldId id="1014" r:id="rId44"/>
    <p:sldId id="322" r:id="rId45"/>
  </p:sldIdLst>
  <p:sldSz cx="12192000" cy="6858000"/>
  <p:notesSz cx="7102475" cy="9388475"/>
  <p:embeddedFontLst>
    <p:embeddedFont>
      <p:font typeface="Fierce Vector" panose="00000500000000000000" pitchFamily="50" charset="0"/>
      <p:regular r:id="rId47"/>
    </p:embeddedFont>
    <p:embeddedFont>
      <p:font typeface="Lato" panose="020F0502020204030203" pitchFamily="34" charset="0"/>
      <p:regular r:id="rId48"/>
      <p:bold r:id="rId49"/>
      <p:boldItalic r:id="rId50"/>
    </p:embeddedFont>
    <p:embeddedFont>
      <p:font typeface="Lato" panose="020F0502020204030203" pitchFamily="34" charset="0"/>
      <p:regular r:id="rId48"/>
      <p:bold r:id="rId49"/>
      <p:boldItalic r:id="rId50"/>
    </p:embeddedFont>
    <p:embeddedFont>
      <p:font typeface="Lucida Grande" panose="020B0604020202020204" charset="0"/>
      <p:regular r:id="rId51"/>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Wagner" initials="DW" lastIdx="14" clrIdx="0">
    <p:extLst>
      <p:ext uri="{19B8F6BF-5375-455C-9EA6-DF929625EA0E}">
        <p15:presenceInfo xmlns:p15="http://schemas.microsoft.com/office/powerpoint/2012/main" userId="S-1-12-1-3113641414-1125331129-1450040961-2354634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0000"/>
    <a:srgbClr val="ECECED"/>
    <a:srgbClr val="F1F1F2"/>
    <a:srgbClr val="F8F7F8"/>
    <a:srgbClr val="FBFBFC"/>
    <a:srgbClr val="E4E4E5"/>
    <a:srgbClr val="EBEBEB"/>
    <a:srgbClr val="F5F5F6"/>
    <a:srgbClr val="F9F9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26" autoAdjust="0"/>
    <p:restoredTop sz="86307" autoAdjust="0"/>
  </p:normalViewPr>
  <p:slideViewPr>
    <p:cSldViewPr snapToGrid="0" snapToObjects="1">
      <p:cViewPr varScale="1">
        <p:scale>
          <a:sx n="52" d="100"/>
          <a:sy n="52" d="100"/>
        </p:scale>
        <p:origin x="72" y="124"/>
      </p:cViewPr>
      <p:guideLst>
        <p:guide orient="horz" pos="2160"/>
        <p:guide pos="3840"/>
      </p:guideLst>
    </p:cSldViewPr>
  </p:slideViewPr>
  <p:outlineViewPr>
    <p:cViewPr>
      <p:scale>
        <a:sx n="33" d="100"/>
        <a:sy n="33" d="100"/>
      </p:scale>
      <p:origin x="0" y="-10310"/>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7739" cy="2598920"/>
          </a:xfrm>
          <a:prstGeom prst="rect">
            <a:avLst/>
          </a:prstGeom>
        </p:spPr>
        <p:txBody>
          <a:bodyPr vert="horz" lIns="177059" tIns="88530" rIns="177059" bIns="88530" rtlCol="0"/>
          <a:lstStyle>
            <a:lvl1pPr algn="l">
              <a:defRPr sz="2300"/>
            </a:lvl1pPr>
          </a:lstStyle>
          <a:p>
            <a:endParaRPr lang="en-US" dirty="0"/>
          </a:p>
        </p:txBody>
      </p:sp>
      <p:sp>
        <p:nvSpPr>
          <p:cNvPr id="3" name="Date Placeholder 2"/>
          <p:cNvSpPr>
            <a:spLocks noGrp="1"/>
          </p:cNvSpPr>
          <p:nvPr>
            <p:ph type="dt" idx="1"/>
          </p:nvPr>
        </p:nvSpPr>
        <p:spPr>
          <a:xfrm>
            <a:off x="4023093" y="2"/>
            <a:ext cx="3077739" cy="2598920"/>
          </a:xfrm>
          <a:prstGeom prst="rect">
            <a:avLst/>
          </a:prstGeom>
        </p:spPr>
        <p:txBody>
          <a:bodyPr vert="horz" lIns="177059" tIns="88530" rIns="177059" bIns="88530" rtlCol="0"/>
          <a:lstStyle>
            <a:lvl1pPr algn="r">
              <a:defRPr sz="2300"/>
            </a:lvl1pPr>
          </a:lstStyle>
          <a:p>
            <a:fld id="{9A75F793-D023-B34F-8D9A-204F5EB63F22}" type="datetimeFigureOut">
              <a:rPr lang="en-US" smtClean="0"/>
              <a:pPr/>
              <a:t>9/30/2025</a:t>
            </a:fld>
            <a:endParaRPr lang="en-US" dirty="0"/>
          </a:p>
        </p:txBody>
      </p:sp>
      <p:sp>
        <p:nvSpPr>
          <p:cNvPr id="4" name="Slide Image Placeholder 3"/>
          <p:cNvSpPr>
            <a:spLocks noGrp="1" noRot="1" noChangeAspect="1"/>
          </p:cNvSpPr>
          <p:nvPr>
            <p:ph type="sldImg" idx="2"/>
          </p:nvPr>
        </p:nvSpPr>
        <p:spPr>
          <a:xfrm>
            <a:off x="-11985625" y="6475413"/>
            <a:ext cx="31073725" cy="17479962"/>
          </a:xfrm>
          <a:prstGeom prst="rect">
            <a:avLst/>
          </a:prstGeom>
          <a:noFill/>
          <a:ln w="12700">
            <a:solidFill>
              <a:prstClr val="black"/>
            </a:solidFill>
          </a:ln>
        </p:spPr>
        <p:txBody>
          <a:bodyPr vert="horz" lIns="177059" tIns="88530" rIns="177059" bIns="88530" rtlCol="0" anchor="ctr"/>
          <a:lstStyle/>
          <a:p>
            <a:endParaRPr lang="en-US" dirty="0"/>
          </a:p>
        </p:txBody>
      </p:sp>
      <p:sp>
        <p:nvSpPr>
          <p:cNvPr id="5" name="Notes Placeholder 4"/>
          <p:cNvSpPr>
            <a:spLocks noGrp="1"/>
          </p:cNvSpPr>
          <p:nvPr>
            <p:ph type="body" sz="quarter" idx="3"/>
          </p:nvPr>
        </p:nvSpPr>
        <p:spPr>
          <a:xfrm>
            <a:off x="710248" y="24928021"/>
            <a:ext cx="5681980" cy="20395653"/>
          </a:xfrm>
          <a:prstGeom prst="rect">
            <a:avLst/>
          </a:prstGeom>
        </p:spPr>
        <p:txBody>
          <a:bodyPr vert="horz" lIns="177059" tIns="88530" rIns="177059" bIns="8853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9199572"/>
            <a:ext cx="3077739" cy="2598914"/>
          </a:xfrm>
          <a:prstGeom prst="rect">
            <a:avLst/>
          </a:prstGeom>
        </p:spPr>
        <p:txBody>
          <a:bodyPr vert="horz" lIns="177059" tIns="88530" rIns="177059" bIns="88530" rtlCol="0" anchor="b"/>
          <a:lstStyle>
            <a:lvl1pPr algn="l">
              <a:defRPr sz="2300"/>
            </a:lvl1pPr>
          </a:lstStyle>
          <a:p>
            <a:endParaRPr lang="en-US" dirty="0"/>
          </a:p>
        </p:txBody>
      </p:sp>
      <p:sp>
        <p:nvSpPr>
          <p:cNvPr id="7" name="Slide Number Placeholder 6"/>
          <p:cNvSpPr>
            <a:spLocks noGrp="1"/>
          </p:cNvSpPr>
          <p:nvPr>
            <p:ph type="sldNum" sz="quarter" idx="5"/>
          </p:nvPr>
        </p:nvSpPr>
        <p:spPr>
          <a:xfrm>
            <a:off x="4023093" y="49199572"/>
            <a:ext cx="3077739" cy="2598914"/>
          </a:xfrm>
          <a:prstGeom prst="rect">
            <a:avLst/>
          </a:prstGeom>
        </p:spPr>
        <p:txBody>
          <a:bodyPr vert="horz" lIns="177059" tIns="88530" rIns="177059" bIns="88530" rtlCol="0" anchor="b"/>
          <a:lstStyle>
            <a:lvl1pPr algn="r">
              <a:defRPr sz="2300"/>
            </a:lvl1pPr>
          </a:lstStyle>
          <a:p>
            <a:fld id="{80806C8D-9ACC-E841-8BF8-A16380D3B565}" type="slidenum">
              <a:rPr lang="en-US" smtClean="0"/>
              <a:pPr/>
              <a:t>‹#›</a:t>
            </a:fld>
            <a:endParaRPr lang="en-US" dirty="0"/>
          </a:p>
        </p:txBody>
      </p:sp>
    </p:spTree>
    <p:extLst>
      <p:ext uri="{BB962C8B-B14F-4D97-AF65-F5344CB8AC3E}">
        <p14:creationId xmlns:p14="http://schemas.microsoft.com/office/powerpoint/2010/main" val="757347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56DE1-E212-8A6B-97DA-D0F08256A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168D3-60FF-B001-9CC5-CCC751722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0B5FA-5592-9893-8C12-D126C4AC764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B32AF12-1D5F-6CEA-3A3F-F81D3AD40F28}"/>
              </a:ext>
            </a:extLst>
          </p:cNvPr>
          <p:cNvSpPr>
            <a:spLocks noGrp="1"/>
          </p:cNvSpPr>
          <p:nvPr>
            <p:ph type="sldNum" sz="quarter" idx="5"/>
          </p:nvPr>
        </p:nvSpPr>
        <p:spPr/>
        <p:txBody>
          <a:bodyPr/>
          <a:lstStyle/>
          <a:p>
            <a:fld id="{80806C8D-9ACC-E841-8BF8-A16380D3B565}" type="slidenum">
              <a:rPr lang="en-US" smtClean="0"/>
              <a:pPr/>
              <a:t>8</a:t>
            </a:fld>
            <a:endParaRPr lang="en-US" dirty="0"/>
          </a:p>
        </p:txBody>
      </p:sp>
    </p:spTree>
    <p:extLst>
      <p:ext uri="{BB962C8B-B14F-4D97-AF65-F5344CB8AC3E}">
        <p14:creationId xmlns:p14="http://schemas.microsoft.com/office/powerpoint/2010/main" val="147823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9E72E-869F-3F62-9265-4BEB7CEC4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50692-0BBD-CCB4-0B6E-84E3948D8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ACC6E-090C-425F-7DDC-A15CC2993E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6CE315-D65B-53A7-A276-AA3217269D37}"/>
              </a:ext>
            </a:extLst>
          </p:cNvPr>
          <p:cNvSpPr>
            <a:spLocks noGrp="1"/>
          </p:cNvSpPr>
          <p:nvPr>
            <p:ph type="sldNum" sz="quarter" idx="5"/>
          </p:nvPr>
        </p:nvSpPr>
        <p:spPr/>
        <p:txBody>
          <a:bodyPr/>
          <a:lstStyle/>
          <a:p>
            <a:fld id="{80806C8D-9ACC-E841-8BF8-A16380D3B565}" type="slidenum">
              <a:rPr lang="en-US" smtClean="0"/>
              <a:pPr/>
              <a:t>17</a:t>
            </a:fld>
            <a:endParaRPr lang="en-US" dirty="0"/>
          </a:p>
        </p:txBody>
      </p:sp>
    </p:spTree>
    <p:extLst>
      <p:ext uri="{BB962C8B-B14F-4D97-AF65-F5344CB8AC3E}">
        <p14:creationId xmlns:p14="http://schemas.microsoft.com/office/powerpoint/2010/main" val="3586989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209FF-C29E-41D3-2944-C48415025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996B0-8FF2-9922-C9CD-C9CAE4A27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DE594F-8F9E-173D-4AC1-DE22BDFD8F2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1097AA6-A100-F969-DC95-307E69F8D6D2}"/>
              </a:ext>
            </a:extLst>
          </p:cNvPr>
          <p:cNvSpPr>
            <a:spLocks noGrp="1"/>
          </p:cNvSpPr>
          <p:nvPr>
            <p:ph type="sldNum" sz="quarter" idx="5"/>
          </p:nvPr>
        </p:nvSpPr>
        <p:spPr/>
        <p:txBody>
          <a:bodyPr/>
          <a:lstStyle/>
          <a:p>
            <a:fld id="{80806C8D-9ACC-E841-8BF8-A16380D3B565}" type="slidenum">
              <a:rPr lang="en-US" smtClean="0"/>
              <a:pPr/>
              <a:t>18</a:t>
            </a:fld>
            <a:endParaRPr lang="en-US" dirty="0"/>
          </a:p>
        </p:txBody>
      </p:sp>
    </p:spTree>
    <p:extLst>
      <p:ext uri="{BB962C8B-B14F-4D97-AF65-F5344CB8AC3E}">
        <p14:creationId xmlns:p14="http://schemas.microsoft.com/office/powerpoint/2010/main" val="3921281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4BFA9-974C-2AEB-F00B-145007AAB5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BB6D4-BC00-C431-595F-40FACE635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AAFA4E-CC5E-11DB-F326-31ADD6C08AD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F7A09DD-8C99-F1FE-A688-D44850610872}"/>
              </a:ext>
            </a:extLst>
          </p:cNvPr>
          <p:cNvSpPr>
            <a:spLocks noGrp="1"/>
          </p:cNvSpPr>
          <p:nvPr>
            <p:ph type="sldNum" sz="quarter" idx="5"/>
          </p:nvPr>
        </p:nvSpPr>
        <p:spPr/>
        <p:txBody>
          <a:bodyPr/>
          <a:lstStyle/>
          <a:p>
            <a:fld id="{80806C8D-9ACC-E841-8BF8-A16380D3B565}" type="slidenum">
              <a:rPr lang="en-US" smtClean="0"/>
              <a:pPr/>
              <a:t>19</a:t>
            </a:fld>
            <a:endParaRPr lang="en-US" dirty="0"/>
          </a:p>
        </p:txBody>
      </p:sp>
    </p:spTree>
    <p:extLst>
      <p:ext uri="{BB962C8B-B14F-4D97-AF65-F5344CB8AC3E}">
        <p14:creationId xmlns:p14="http://schemas.microsoft.com/office/powerpoint/2010/main" val="2770837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9E72E-869F-3F62-9265-4BEB7CEC4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50692-0BBD-CCB4-0B6E-84E3948D8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ACC6E-090C-425F-7DDC-A15CC2993E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6CE315-D65B-53A7-A276-AA3217269D37}"/>
              </a:ext>
            </a:extLst>
          </p:cNvPr>
          <p:cNvSpPr>
            <a:spLocks noGrp="1"/>
          </p:cNvSpPr>
          <p:nvPr>
            <p:ph type="sldNum" sz="quarter" idx="5"/>
          </p:nvPr>
        </p:nvSpPr>
        <p:spPr/>
        <p:txBody>
          <a:bodyPr/>
          <a:lstStyle/>
          <a:p>
            <a:fld id="{80806C8D-9ACC-E841-8BF8-A16380D3B565}" type="slidenum">
              <a:rPr lang="en-US" smtClean="0"/>
              <a:pPr/>
              <a:t>20</a:t>
            </a:fld>
            <a:endParaRPr lang="en-US" dirty="0"/>
          </a:p>
        </p:txBody>
      </p:sp>
    </p:spTree>
    <p:extLst>
      <p:ext uri="{BB962C8B-B14F-4D97-AF65-F5344CB8AC3E}">
        <p14:creationId xmlns:p14="http://schemas.microsoft.com/office/powerpoint/2010/main" val="2914089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9E72E-869F-3F62-9265-4BEB7CEC4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50692-0BBD-CCB4-0B6E-84E3948D8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ACC6E-090C-425F-7DDC-A15CC2993E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6CE315-D65B-53A7-A276-AA3217269D37}"/>
              </a:ext>
            </a:extLst>
          </p:cNvPr>
          <p:cNvSpPr>
            <a:spLocks noGrp="1"/>
          </p:cNvSpPr>
          <p:nvPr>
            <p:ph type="sldNum" sz="quarter" idx="5"/>
          </p:nvPr>
        </p:nvSpPr>
        <p:spPr/>
        <p:txBody>
          <a:bodyPr/>
          <a:lstStyle/>
          <a:p>
            <a:fld id="{80806C8D-9ACC-E841-8BF8-A16380D3B565}" type="slidenum">
              <a:rPr lang="en-US" smtClean="0"/>
              <a:pPr/>
              <a:t>21</a:t>
            </a:fld>
            <a:endParaRPr lang="en-US" dirty="0"/>
          </a:p>
        </p:txBody>
      </p:sp>
    </p:spTree>
    <p:extLst>
      <p:ext uri="{BB962C8B-B14F-4D97-AF65-F5344CB8AC3E}">
        <p14:creationId xmlns:p14="http://schemas.microsoft.com/office/powerpoint/2010/main" val="3181130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7B6F8-3F2A-2B5D-A70C-CD9F42FB8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596BF-F801-838A-1052-3BC57ED5DB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C141B4-B50B-6EF6-7972-3DBAE270154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51ED55E-DF96-22EC-A145-0630ACC23682}"/>
              </a:ext>
            </a:extLst>
          </p:cNvPr>
          <p:cNvSpPr>
            <a:spLocks noGrp="1"/>
          </p:cNvSpPr>
          <p:nvPr>
            <p:ph type="sldNum" sz="quarter" idx="5"/>
          </p:nvPr>
        </p:nvSpPr>
        <p:spPr/>
        <p:txBody>
          <a:bodyPr/>
          <a:lstStyle/>
          <a:p>
            <a:fld id="{80806C8D-9ACC-E841-8BF8-A16380D3B565}" type="slidenum">
              <a:rPr lang="en-US" smtClean="0"/>
              <a:pPr/>
              <a:t>23</a:t>
            </a:fld>
            <a:endParaRPr lang="en-US" dirty="0"/>
          </a:p>
        </p:txBody>
      </p:sp>
    </p:spTree>
    <p:extLst>
      <p:ext uri="{BB962C8B-B14F-4D97-AF65-F5344CB8AC3E}">
        <p14:creationId xmlns:p14="http://schemas.microsoft.com/office/powerpoint/2010/main" val="3537572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9E72E-869F-3F62-9265-4BEB7CEC4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50692-0BBD-CCB4-0B6E-84E3948D8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ACC6E-090C-425F-7DDC-A15CC2993E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6CE315-D65B-53A7-A276-AA3217269D37}"/>
              </a:ext>
            </a:extLst>
          </p:cNvPr>
          <p:cNvSpPr>
            <a:spLocks noGrp="1"/>
          </p:cNvSpPr>
          <p:nvPr>
            <p:ph type="sldNum" sz="quarter" idx="5"/>
          </p:nvPr>
        </p:nvSpPr>
        <p:spPr/>
        <p:txBody>
          <a:bodyPr/>
          <a:lstStyle/>
          <a:p>
            <a:fld id="{80806C8D-9ACC-E841-8BF8-A16380D3B565}" type="slidenum">
              <a:rPr lang="en-US" smtClean="0"/>
              <a:pPr/>
              <a:t>24</a:t>
            </a:fld>
            <a:endParaRPr lang="en-US" dirty="0"/>
          </a:p>
        </p:txBody>
      </p:sp>
    </p:spTree>
    <p:extLst>
      <p:ext uri="{BB962C8B-B14F-4D97-AF65-F5344CB8AC3E}">
        <p14:creationId xmlns:p14="http://schemas.microsoft.com/office/powerpoint/2010/main" val="962840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9E72E-869F-3F62-9265-4BEB7CEC4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50692-0BBD-CCB4-0B6E-84E3948D8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ACC6E-090C-425F-7DDC-A15CC2993E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6CE315-D65B-53A7-A276-AA3217269D37}"/>
              </a:ext>
            </a:extLst>
          </p:cNvPr>
          <p:cNvSpPr>
            <a:spLocks noGrp="1"/>
          </p:cNvSpPr>
          <p:nvPr>
            <p:ph type="sldNum" sz="quarter" idx="5"/>
          </p:nvPr>
        </p:nvSpPr>
        <p:spPr/>
        <p:txBody>
          <a:bodyPr/>
          <a:lstStyle/>
          <a:p>
            <a:fld id="{80806C8D-9ACC-E841-8BF8-A16380D3B565}" type="slidenum">
              <a:rPr lang="en-US" smtClean="0"/>
              <a:pPr/>
              <a:t>25</a:t>
            </a:fld>
            <a:endParaRPr lang="en-US" dirty="0"/>
          </a:p>
        </p:txBody>
      </p:sp>
    </p:spTree>
    <p:extLst>
      <p:ext uri="{BB962C8B-B14F-4D97-AF65-F5344CB8AC3E}">
        <p14:creationId xmlns:p14="http://schemas.microsoft.com/office/powerpoint/2010/main" val="795512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56DE1-E212-8A6B-97DA-D0F08256A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168D3-60FF-B001-9CC5-CCC751722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0B5FA-5592-9893-8C12-D126C4AC764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B32AF12-1D5F-6CEA-3A3F-F81D3AD40F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06C8D-9ACC-E841-8BF8-A16380D3B565}" type="slidenum">
              <a:rPr kumimoji="0" lang="en-US" sz="2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2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5445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55D17-2DA5-DFB9-699E-277B024A2E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FF6EC8-341A-D4A9-04F3-C7FAEF730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66AECC-1ABC-7ABA-ACCA-AF109CAC7CD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03EA7C8-4783-E93F-362C-F172F8462F25}"/>
              </a:ext>
            </a:extLst>
          </p:cNvPr>
          <p:cNvSpPr>
            <a:spLocks noGrp="1"/>
          </p:cNvSpPr>
          <p:nvPr>
            <p:ph type="sldNum" sz="quarter" idx="5"/>
          </p:nvPr>
        </p:nvSpPr>
        <p:spPr/>
        <p:txBody>
          <a:bodyPr/>
          <a:lstStyle/>
          <a:p>
            <a:fld id="{80806C8D-9ACC-E841-8BF8-A16380D3B565}" type="slidenum">
              <a:rPr lang="en-US" smtClean="0"/>
              <a:pPr/>
              <a:t>27</a:t>
            </a:fld>
            <a:endParaRPr lang="en-US" dirty="0"/>
          </a:p>
        </p:txBody>
      </p:sp>
    </p:spTree>
    <p:extLst>
      <p:ext uri="{BB962C8B-B14F-4D97-AF65-F5344CB8AC3E}">
        <p14:creationId xmlns:p14="http://schemas.microsoft.com/office/powerpoint/2010/main" val="351508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9E72E-869F-3F62-9265-4BEB7CEC4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50692-0BBD-CCB4-0B6E-84E3948D8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ACC6E-090C-425F-7DDC-A15CC2993E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6CE315-D65B-53A7-A276-AA3217269D37}"/>
              </a:ext>
            </a:extLst>
          </p:cNvPr>
          <p:cNvSpPr>
            <a:spLocks noGrp="1"/>
          </p:cNvSpPr>
          <p:nvPr>
            <p:ph type="sldNum" sz="quarter" idx="5"/>
          </p:nvPr>
        </p:nvSpPr>
        <p:spPr/>
        <p:txBody>
          <a:bodyPr/>
          <a:lstStyle/>
          <a:p>
            <a:fld id="{80806C8D-9ACC-E841-8BF8-A16380D3B565}" type="slidenum">
              <a:rPr lang="en-US" smtClean="0"/>
              <a:pPr/>
              <a:t>9</a:t>
            </a:fld>
            <a:endParaRPr lang="en-US" dirty="0"/>
          </a:p>
        </p:txBody>
      </p:sp>
    </p:spTree>
    <p:extLst>
      <p:ext uri="{BB962C8B-B14F-4D97-AF65-F5344CB8AC3E}">
        <p14:creationId xmlns:p14="http://schemas.microsoft.com/office/powerpoint/2010/main" val="3711242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C5C6B-20D9-C262-7D93-A03F3F1A2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D2E0C-B6CB-BD6B-9E1C-FBF9189FFD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7D843C-A050-7136-0668-4B00935E074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B59F83-2A86-84C9-4E4D-9AAB0A6353A3}"/>
              </a:ext>
            </a:extLst>
          </p:cNvPr>
          <p:cNvSpPr>
            <a:spLocks noGrp="1"/>
          </p:cNvSpPr>
          <p:nvPr>
            <p:ph type="sldNum" sz="quarter" idx="5"/>
          </p:nvPr>
        </p:nvSpPr>
        <p:spPr/>
        <p:txBody>
          <a:bodyPr/>
          <a:lstStyle/>
          <a:p>
            <a:fld id="{80806C8D-9ACC-E841-8BF8-A16380D3B565}" type="slidenum">
              <a:rPr lang="en-US" smtClean="0"/>
              <a:pPr/>
              <a:t>28</a:t>
            </a:fld>
            <a:endParaRPr lang="en-US" dirty="0"/>
          </a:p>
        </p:txBody>
      </p:sp>
    </p:spTree>
    <p:extLst>
      <p:ext uri="{BB962C8B-B14F-4D97-AF65-F5344CB8AC3E}">
        <p14:creationId xmlns:p14="http://schemas.microsoft.com/office/powerpoint/2010/main" val="1119862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55D17-2DA5-DFB9-699E-277B024A2E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FF6EC8-341A-D4A9-04F3-C7FAEF730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66AECC-1ABC-7ABA-ACCA-AF109CAC7CD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03EA7C8-4783-E93F-362C-F172F8462F25}"/>
              </a:ext>
            </a:extLst>
          </p:cNvPr>
          <p:cNvSpPr>
            <a:spLocks noGrp="1"/>
          </p:cNvSpPr>
          <p:nvPr>
            <p:ph type="sldNum" sz="quarter" idx="5"/>
          </p:nvPr>
        </p:nvSpPr>
        <p:spPr/>
        <p:txBody>
          <a:bodyPr/>
          <a:lstStyle/>
          <a:p>
            <a:fld id="{80806C8D-9ACC-E841-8BF8-A16380D3B565}" type="slidenum">
              <a:rPr lang="en-US" smtClean="0"/>
              <a:pPr/>
              <a:t>29</a:t>
            </a:fld>
            <a:endParaRPr lang="en-US" dirty="0"/>
          </a:p>
        </p:txBody>
      </p:sp>
    </p:spTree>
    <p:extLst>
      <p:ext uri="{BB962C8B-B14F-4D97-AF65-F5344CB8AC3E}">
        <p14:creationId xmlns:p14="http://schemas.microsoft.com/office/powerpoint/2010/main" val="4210963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55D17-2DA5-DFB9-699E-277B024A2E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FF6EC8-341A-D4A9-04F3-C7FAEF730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66AECC-1ABC-7ABA-ACCA-AF109CAC7CD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03EA7C8-4783-E93F-362C-F172F8462F25}"/>
              </a:ext>
            </a:extLst>
          </p:cNvPr>
          <p:cNvSpPr>
            <a:spLocks noGrp="1"/>
          </p:cNvSpPr>
          <p:nvPr>
            <p:ph type="sldNum" sz="quarter" idx="5"/>
          </p:nvPr>
        </p:nvSpPr>
        <p:spPr/>
        <p:txBody>
          <a:bodyPr/>
          <a:lstStyle/>
          <a:p>
            <a:fld id="{80806C8D-9ACC-E841-8BF8-A16380D3B565}" type="slidenum">
              <a:rPr lang="en-US" smtClean="0"/>
              <a:pPr/>
              <a:t>30</a:t>
            </a:fld>
            <a:endParaRPr lang="en-US" dirty="0"/>
          </a:p>
        </p:txBody>
      </p:sp>
    </p:spTree>
    <p:extLst>
      <p:ext uri="{BB962C8B-B14F-4D97-AF65-F5344CB8AC3E}">
        <p14:creationId xmlns:p14="http://schemas.microsoft.com/office/powerpoint/2010/main" val="2268133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806C8D-9ACC-E841-8BF8-A16380D3B565}" type="slidenum">
              <a:rPr lang="en-US" smtClean="0"/>
              <a:pPr/>
              <a:t>34</a:t>
            </a:fld>
            <a:endParaRPr lang="en-US" dirty="0"/>
          </a:p>
        </p:txBody>
      </p:sp>
    </p:spTree>
    <p:extLst>
      <p:ext uri="{BB962C8B-B14F-4D97-AF65-F5344CB8AC3E}">
        <p14:creationId xmlns:p14="http://schemas.microsoft.com/office/powerpoint/2010/main" val="921329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E6472-2578-36AB-5117-2A3285701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6F32A6-7B32-1E05-2F1E-585F3194EC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A09EC9-0236-DA2D-C190-EE9DFA95DC8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C13F51A-5E44-8806-8347-707DE89E01D1}"/>
              </a:ext>
            </a:extLst>
          </p:cNvPr>
          <p:cNvSpPr>
            <a:spLocks noGrp="1"/>
          </p:cNvSpPr>
          <p:nvPr>
            <p:ph type="sldNum" sz="quarter" idx="5"/>
          </p:nvPr>
        </p:nvSpPr>
        <p:spPr/>
        <p:txBody>
          <a:bodyPr/>
          <a:lstStyle/>
          <a:p>
            <a:fld id="{80806C8D-9ACC-E841-8BF8-A16380D3B565}" type="slidenum">
              <a:rPr lang="en-US" smtClean="0"/>
              <a:pPr/>
              <a:t>10</a:t>
            </a:fld>
            <a:endParaRPr lang="en-US" dirty="0"/>
          </a:p>
        </p:txBody>
      </p:sp>
    </p:spTree>
    <p:extLst>
      <p:ext uri="{BB962C8B-B14F-4D97-AF65-F5344CB8AC3E}">
        <p14:creationId xmlns:p14="http://schemas.microsoft.com/office/powerpoint/2010/main" val="3508458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13BB3-1F9B-96CE-83ED-CC9A9B9BC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EDE53-EB92-C948-0997-9C9D18D6F2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1F6EB-D56E-97F7-BAD1-E879D318FF6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EF1EC7-5B8E-665D-3152-21BC5D5496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06C8D-9ACC-E841-8BF8-A16380D3B565}" type="slidenum">
              <a:rPr kumimoji="0" lang="en-US" sz="2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2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326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9E72E-869F-3F62-9265-4BEB7CEC4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50692-0BBD-CCB4-0B6E-84E3948D8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ACC6E-090C-425F-7DDC-A15CC2993E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6CE315-D65B-53A7-A276-AA3217269D37}"/>
              </a:ext>
            </a:extLst>
          </p:cNvPr>
          <p:cNvSpPr>
            <a:spLocks noGrp="1"/>
          </p:cNvSpPr>
          <p:nvPr>
            <p:ph type="sldNum" sz="quarter" idx="5"/>
          </p:nvPr>
        </p:nvSpPr>
        <p:spPr/>
        <p:txBody>
          <a:bodyPr/>
          <a:lstStyle/>
          <a:p>
            <a:fld id="{80806C8D-9ACC-E841-8BF8-A16380D3B565}" type="slidenum">
              <a:rPr lang="en-US" smtClean="0"/>
              <a:pPr/>
              <a:t>12</a:t>
            </a:fld>
            <a:endParaRPr lang="en-US" dirty="0"/>
          </a:p>
        </p:txBody>
      </p:sp>
    </p:spTree>
    <p:extLst>
      <p:ext uri="{BB962C8B-B14F-4D97-AF65-F5344CB8AC3E}">
        <p14:creationId xmlns:p14="http://schemas.microsoft.com/office/powerpoint/2010/main" val="847511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56DE1-E212-8A6B-97DA-D0F08256A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168D3-60FF-B001-9CC5-CCC751722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0B5FA-5592-9893-8C12-D126C4AC764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B32AF12-1D5F-6CEA-3A3F-F81D3AD40F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06C8D-9ACC-E841-8BF8-A16380D3B565}" type="slidenum">
              <a:rPr kumimoji="0" lang="en-US" sz="2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678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9E72E-869F-3F62-9265-4BEB7CEC4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50692-0BBD-CCB4-0B6E-84E3948D8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ACC6E-090C-425F-7DDC-A15CC2993E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6CE315-D65B-53A7-A276-AA3217269D37}"/>
              </a:ext>
            </a:extLst>
          </p:cNvPr>
          <p:cNvSpPr>
            <a:spLocks noGrp="1"/>
          </p:cNvSpPr>
          <p:nvPr>
            <p:ph type="sldNum" sz="quarter" idx="5"/>
          </p:nvPr>
        </p:nvSpPr>
        <p:spPr/>
        <p:txBody>
          <a:bodyPr/>
          <a:lstStyle/>
          <a:p>
            <a:fld id="{80806C8D-9ACC-E841-8BF8-A16380D3B565}" type="slidenum">
              <a:rPr lang="en-US" smtClean="0"/>
              <a:pPr/>
              <a:t>14</a:t>
            </a:fld>
            <a:endParaRPr lang="en-US" dirty="0"/>
          </a:p>
        </p:txBody>
      </p:sp>
    </p:spTree>
    <p:extLst>
      <p:ext uri="{BB962C8B-B14F-4D97-AF65-F5344CB8AC3E}">
        <p14:creationId xmlns:p14="http://schemas.microsoft.com/office/powerpoint/2010/main" val="1000515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9E72E-869F-3F62-9265-4BEB7CEC4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50692-0BBD-CCB4-0B6E-84E3948D8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ACC6E-090C-425F-7DDC-A15CC2993E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6CE315-D65B-53A7-A276-AA3217269D37}"/>
              </a:ext>
            </a:extLst>
          </p:cNvPr>
          <p:cNvSpPr>
            <a:spLocks noGrp="1"/>
          </p:cNvSpPr>
          <p:nvPr>
            <p:ph type="sldNum" sz="quarter" idx="5"/>
          </p:nvPr>
        </p:nvSpPr>
        <p:spPr/>
        <p:txBody>
          <a:bodyPr/>
          <a:lstStyle/>
          <a:p>
            <a:fld id="{80806C8D-9ACC-E841-8BF8-A16380D3B565}" type="slidenum">
              <a:rPr lang="en-US" smtClean="0"/>
              <a:pPr/>
              <a:t>15</a:t>
            </a:fld>
            <a:endParaRPr lang="en-US" dirty="0"/>
          </a:p>
        </p:txBody>
      </p:sp>
    </p:spTree>
    <p:extLst>
      <p:ext uri="{BB962C8B-B14F-4D97-AF65-F5344CB8AC3E}">
        <p14:creationId xmlns:p14="http://schemas.microsoft.com/office/powerpoint/2010/main" val="555433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9E72E-869F-3F62-9265-4BEB7CEC4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50692-0BBD-CCB4-0B6E-84E3948D8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ACC6E-090C-425F-7DDC-A15CC2993E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6CE315-D65B-53A7-A276-AA3217269D37}"/>
              </a:ext>
            </a:extLst>
          </p:cNvPr>
          <p:cNvSpPr>
            <a:spLocks noGrp="1"/>
          </p:cNvSpPr>
          <p:nvPr>
            <p:ph type="sldNum" sz="quarter" idx="5"/>
          </p:nvPr>
        </p:nvSpPr>
        <p:spPr/>
        <p:txBody>
          <a:bodyPr/>
          <a:lstStyle/>
          <a:p>
            <a:fld id="{80806C8D-9ACC-E841-8BF8-A16380D3B565}" type="slidenum">
              <a:rPr lang="en-US" smtClean="0"/>
              <a:pPr/>
              <a:t>16</a:t>
            </a:fld>
            <a:endParaRPr lang="en-US" dirty="0"/>
          </a:p>
        </p:txBody>
      </p:sp>
    </p:spTree>
    <p:extLst>
      <p:ext uri="{BB962C8B-B14F-4D97-AF65-F5344CB8AC3E}">
        <p14:creationId xmlns:p14="http://schemas.microsoft.com/office/powerpoint/2010/main" val="309872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templat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764" y="344387"/>
            <a:ext cx="10363200" cy="475846"/>
          </a:xfrm>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p:txBody>
          <a:bodyPr/>
          <a:lstStyle/>
          <a:p>
            <a:fld id="{D6C99690-97C7-F044-8D69-32D240D737D1}" type="slidenum">
              <a:rPr lang="en-US" smtClean="0"/>
              <a:pPr/>
              <a:t>‹#›</a:t>
            </a:fld>
            <a:endParaRPr lang="en-US" dirty="0"/>
          </a:p>
        </p:txBody>
      </p:sp>
    </p:spTree>
    <p:extLst>
      <p:ext uri="{BB962C8B-B14F-4D97-AF65-F5344CB8AC3E}">
        <p14:creationId xmlns:p14="http://schemas.microsoft.com/office/powerpoint/2010/main" val="76118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C93868E-397D-0642-B1C4-D8B392547A91}" type="slidenum">
              <a:rPr lang="en-US" smtClean="0"/>
              <a:pPr/>
              <a:t>‹#›</a:t>
            </a:fld>
            <a:endParaRPr lang="en-US" dirty="0"/>
          </a:p>
        </p:txBody>
      </p:sp>
      <p:sp>
        <p:nvSpPr>
          <p:cNvPr id="10" name="Title Placeholder 1"/>
          <p:cNvSpPr>
            <a:spLocks noGrp="1"/>
          </p:cNvSpPr>
          <p:nvPr>
            <p:ph type="title"/>
          </p:nvPr>
        </p:nvSpPr>
        <p:spPr>
          <a:xfrm>
            <a:off x="938742" y="3049468"/>
            <a:ext cx="10515490" cy="809067"/>
          </a:xfrm>
          <a:prstGeom prst="rect">
            <a:avLst/>
          </a:prstGeom>
        </p:spPr>
        <p:txBody>
          <a:bodyPr vert="horz" lIns="0" tIns="0" rIns="0" bIns="0" rtlCol="0" anchor="ctr">
            <a:normAutofit/>
          </a:bodyPr>
          <a:lstStyle>
            <a:lvl1pPr algn="ctr">
              <a:defRPr/>
            </a:lvl1pPr>
          </a:lstStyle>
          <a:p>
            <a:r>
              <a:rPr lang="en-US"/>
              <a:t>Click to edit Master title style</a:t>
            </a:r>
            <a:endParaRPr lang="en-US" dirty="0"/>
          </a:p>
        </p:txBody>
      </p:sp>
      <p:sp>
        <p:nvSpPr>
          <p:cNvPr id="11" name="Text Placeholder 13"/>
          <p:cNvSpPr>
            <a:spLocks noGrp="1"/>
          </p:cNvSpPr>
          <p:nvPr>
            <p:ph type="body" sz="quarter" idx="13" hasCustomPrompt="1"/>
          </p:nvPr>
        </p:nvSpPr>
        <p:spPr>
          <a:xfrm>
            <a:off x="938744" y="3858535"/>
            <a:ext cx="10515490" cy="397605"/>
          </a:xfrm>
          <a:prstGeom prst="rect">
            <a:avLst/>
          </a:prstGeom>
        </p:spPr>
        <p:txBody>
          <a:bodyPr vert="horz" lIns="0" tIns="0" rIns="0" bIns="0"/>
          <a:lstStyle>
            <a:lvl1pPr marL="0" indent="0" algn="ctr">
              <a:buNone/>
              <a:defRPr sz="2000">
                <a:solidFill>
                  <a:srgbClr val="FFFFFF"/>
                </a:solidFill>
              </a:defRPr>
            </a:lvl1pPr>
            <a:lvl2pPr marL="457200" indent="0" algn="r">
              <a:buNone/>
              <a:defRPr sz="1800"/>
            </a:lvl2pPr>
            <a:lvl3pPr marL="914400" indent="0" algn="r">
              <a:buNone/>
              <a:defRPr sz="1600"/>
            </a:lvl3pPr>
            <a:lvl4pPr marL="1371600" indent="0" algn="r">
              <a:buNone/>
              <a:defRPr sz="1400"/>
            </a:lvl4pPr>
            <a:lvl5pPr marL="1828800" indent="0" algn="r">
              <a:buNone/>
              <a:defRPr sz="1400"/>
            </a:lvl5pPr>
          </a:lstStyle>
          <a:p>
            <a:pPr lvl="0"/>
            <a:r>
              <a:rPr lang="en-GB" dirty="0"/>
              <a:t>Sub heading here</a:t>
            </a:r>
            <a:endParaRPr lang="en-US" dirty="0"/>
          </a:p>
        </p:txBody>
      </p:sp>
    </p:spTree>
    <p:extLst>
      <p:ext uri="{BB962C8B-B14F-4D97-AF65-F5344CB8AC3E}">
        <p14:creationId xmlns:p14="http://schemas.microsoft.com/office/powerpoint/2010/main" val="88527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842BDA1-25B9-8B46-BDDE-887C17F495A3}" type="slidenum">
              <a:rPr lang="en-US" smtClean="0"/>
              <a:pPr/>
              <a:t>‹#›</a:t>
            </a:fld>
            <a:endParaRPr lang="en-US" dirty="0"/>
          </a:p>
        </p:txBody>
      </p:sp>
      <p:sp>
        <p:nvSpPr>
          <p:cNvPr id="9" name="Text Placeholder 8"/>
          <p:cNvSpPr>
            <a:spLocks noGrp="1"/>
          </p:cNvSpPr>
          <p:nvPr>
            <p:ph type="body" sz="quarter" idx="13" hasCustomPrompt="1"/>
          </p:nvPr>
        </p:nvSpPr>
        <p:spPr>
          <a:xfrm>
            <a:off x="8400256" y="4941169"/>
            <a:ext cx="3061678" cy="780723"/>
          </a:xfrm>
          <a:prstGeom prst="rect">
            <a:avLst/>
          </a:prstGeom>
        </p:spPr>
        <p:txBody>
          <a:bodyPr vert="horz" lIns="0" tIns="0" rIns="0" bIns="0"/>
          <a:lstStyle>
            <a:lvl1pPr marL="0" indent="0" algn="r">
              <a:buNone/>
              <a:defRPr sz="1200">
                <a:solidFill>
                  <a:srgbClr val="FFFFFF"/>
                </a:solidFill>
              </a:defRPr>
            </a:lvl1pPr>
            <a:lvl2pPr algn="r">
              <a:defRPr sz="1600"/>
            </a:lvl2pPr>
            <a:lvl3pPr algn="r">
              <a:defRPr sz="1400"/>
            </a:lvl3pPr>
            <a:lvl4pPr algn="r">
              <a:defRPr sz="1200"/>
            </a:lvl4pPr>
            <a:lvl5pPr algn="r">
              <a:defRPr sz="1200"/>
            </a:lvl5pPr>
          </a:lstStyle>
          <a:p>
            <a:pPr lvl="0"/>
            <a:r>
              <a:rPr lang="en-GB" dirty="0" err="1"/>
              <a:t>Name@twentyfouram.com</a:t>
            </a:r>
            <a:endParaRPr lang="en-GB" dirty="0"/>
          </a:p>
          <a:p>
            <a:pPr lvl="0"/>
            <a:endParaRPr lang="en-GB" dirty="0"/>
          </a:p>
        </p:txBody>
      </p:sp>
    </p:spTree>
    <p:extLst>
      <p:ext uri="{BB962C8B-B14F-4D97-AF65-F5344CB8AC3E}">
        <p14:creationId xmlns:p14="http://schemas.microsoft.com/office/powerpoint/2010/main" val="1607547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474464" y="2772072"/>
            <a:ext cx="103632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12867846" y="4031728"/>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EBF8F8F9-B107-D64C-8543-5B0146039CF7}" type="slidenum">
              <a:rPr lang="en-US" smtClean="0"/>
              <a:pPr/>
              <a:t>‹#›</a:t>
            </a:fld>
            <a:endParaRPr lang="en-US" dirty="0"/>
          </a:p>
        </p:txBody>
      </p:sp>
      <p:sp>
        <p:nvSpPr>
          <p:cNvPr id="7" name="Text Placeholder 8"/>
          <p:cNvSpPr>
            <a:spLocks noGrp="1"/>
          </p:cNvSpPr>
          <p:nvPr>
            <p:ph type="body" sz="quarter" idx="13" hasCustomPrompt="1"/>
          </p:nvPr>
        </p:nvSpPr>
        <p:spPr>
          <a:xfrm>
            <a:off x="0" y="5000704"/>
            <a:ext cx="12192000" cy="780723"/>
          </a:xfrm>
          <a:prstGeom prst="rect">
            <a:avLst/>
          </a:prstGeom>
        </p:spPr>
        <p:txBody>
          <a:bodyPr vert="horz" lIns="0" tIns="0" rIns="0" bIns="0"/>
          <a:lstStyle>
            <a:lvl1pPr marL="0" indent="0" algn="ctr">
              <a:buNone/>
              <a:defRPr sz="1200">
                <a:solidFill>
                  <a:srgbClr val="FFFFFF"/>
                </a:solidFill>
              </a:defRPr>
            </a:lvl1pPr>
            <a:lvl2pPr algn="r">
              <a:defRPr sz="1600"/>
            </a:lvl2pPr>
            <a:lvl3pPr algn="r">
              <a:defRPr sz="1400"/>
            </a:lvl3pPr>
            <a:lvl4pPr algn="r">
              <a:defRPr sz="1200"/>
            </a:lvl4pPr>
            <a:lvl5pPr algn="r">
              <a:defRPr sz="1200"/>
            </a:lvl5pPr>
          </a:lstStyle>
          <a:p>
            <a:pPr lvl="0"/>
            <a:r>
              <a:rPr lang="en-GB" dirty="0" err="1"/>
              <a:t>Name@twentyfouram.com</a:t>
            </a:r>
            <a:endParaRPr lang="en-GB" dirty="0"/>
          </a:p>
          <a:p>
            <a:pPr lvl="0"/>
            <a:endParaRPr lang="en-GB" dirty="0"/>
          </a:p>
        </p:txBody>
      </p:sp>
    </p:spTree>
    <p:extLst>
      <p:ext uri="{BB962C8B-B14F-4D97-AF65-F5344CB8AC3E}">
        <p14:creationId xmlns:p14="http://schemas.microsoft.com/office/powerpoint/2010/main" val="218519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86258E-EA40-8640-AAEF-874EF28B2826}"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C99690-97C7-F044-8D69-32D240D737D1}" type="slidenum">
              <a:rPr lang="en-US" smtClean="0"/>
              <a:pPr/>
              <a:t>‹#›</a:t>
            </a:fld>
            <a:endParaRPr lang="en-US" dirty="0"/>
          </a:p>
        </p:txBody>
      </p:sp>
    </p:spTree>
    <p:extLst>
      <p:ext uri="{BB962C8B-B14F-4D97-AF65-F5344CB8AC3E}">
        <p14:creationId xmlns:p14="http://schemas.microsoft.com/office/powerpoint/2010/main" val="164698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259045-DBF7-4B4C-A055-78AEA9F7EFA2}"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C99690-97C7-F044-8D69-32D240D737D1}" type="slidenum">
              <a:rPr lang="en-US" smtClean="0"/>
              <a:pPr/>
              <a:t>‹#›</a:t>
            </a:fld>
            <a:endParaRPr lang="en-US" dirty="0"/>
          </a:p>
        </p:txBody>
      </p:sp>
    </p:spTree>
    <p:extLst>
      <p:ext uri="{BB962C8B-B14F-4D97-AF65-F5344CB8AC3E}">
        <p14:creationId xmlns:p14="http://schemas.microsoft.com/office/powerpoint/2010/main" val="2126466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259045-DBF7-4B4C-A055-78AEA9F7EFA2}"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C99690-97C7-F044-8D69-32D240D737D1}" type="slidenum">
              <a:rPr lang="en-US" smtClean="0"/>
              <a:pPr/>
              <a:t>‹#›</a:t>
            </a:fld>
            <a:endParaRPr lang="en-US" dirty="0"/>
          </a:p>
        </p:txBody>
      </p:sp>
    </p:spTree>
    <p:extLst>
      <p:ext uri="{BB962C8B-B14F-4D97-AF65-F5344CB8AC3E}">
        <p14:creationId xmlns:p14="http://schemas.microsoft.com/office/powerpoint/2010/main" val="1098133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86258E-EA40-8640-AAEF-874EF28B2826}" type="datetimeFigureOut">
              <a:rPr lang="en-US" smtClean="0"/>
              <a:pPr/>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C99690-97C7-F044-8D69-32D240D737D1}" type="slidenum">
              <a:rPr lang="en-US" smtClean="0"/>
              <a:pPr/>
              <a:t>‹#›</a:t>
            </a:fld>
            <a:endParaRPr lang="en-US" dirty="0"/>
          </a:p>
        </p:txBody>
      </p:sp>
    </p:spTree>
    <p:extLst>
      <p:ext uri="{BB962C8B-B14F-4D97-AF65-F5344CB8AC3E}">
        <p14:creationId xmlns:p14="http://schemas.microsoft.com/office/powerpoint/2010/main" val="848717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259045-DBF7-4B4C-A055-78AEA9F7EFA2}" type="datetimeFigureOut">
              <a:rPr lang="en-US" smtClean="0"/>
              <a:pPr/>
              <a:t>9/30/2025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C99690-97C7-F044-8D69-32D240D737D1}" type="slidenum">
              <a:rPr lang="en-US" smtClean="0"/>
              <a:pPr/>
              <a:t>‹#›</a:t>
            </a:fld>
            <a:endParaRPr lang="en-US" dirty="0"/>
          </a:p>
        </p:txBody>
      </p:sp>
    </p:spTree>
    <p:extLst>
      <p:ext uri="{BB962C8B-B14F-4D97-AF65-F5344CB8AC3E}">
        <p14:creationId xmlns:p14="http://schemas.microsoft.com/office/powerpoint/2010/main" val="807832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86258E-EA40-8640-AAEF-874EF28B2826}" type="datetimeFigureOut">
              <a:rPr lang="en-US" smtClean="0"/>
              <a:pPr/>
              <a:t>9/30/2025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C99690-97C7-F044-8D69-32D240D737D1}" type="slidenum">
              <a:rPr lang="en-US" smtClean="0"/>
              <a:pPr/>
              <a:t>‹#›</a:t>
            </a:fld>
            <a:endParaRPr lang="en-US" dirty="0"/>
          </a:p>
        </p:txBody>
      </p:sp>
    </p:spTree>
    <p:extLst>
      <p:ext uri="{BB962C8B-B14F-4D97-AF65-F5344CB8AC3E}">
        <p14:creationId xmlns:p14="http://schemas.microsoft.com/office/powerpoint/2010/main" val="847362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59045-DBF7-4B4C-A055-78AEA9F7EFA2}" type="datetimeFigureOut">
              <a:rPr lang="en-US" smtClean="0"/>
              <a:pPr/>
              <a:t>9/30/2025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C99690-97C7-F044-8D69-32D240D737D1}" type="slidenum">
              <a:rPr lang="en-US" smtClean="0"/>
              <a:pPr/>
              <a:t>‹#›</a:t>
            </a:fld>
            <a:endParaRPr lang="en-US" dirty="0"/>
          </a:p>
        </p:txBody>
      </p:sp>
    </p:spTree>
    <p:extLst>
      <p:ext uri="{BB962C8B-B14F-4D97-AF65-F5344CB8AC3E}">
        <p14:creationId xmlns:p14="http://schemas.microsoft.com/office/powerpoint/2010/main" val="1655726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762764" y="2202762"/>
            <a:ext cx="10972800" cy="1481738"/>
          </a:xfrm>
          <a:prstGeom prst="rect">
            <a:avLst/>
          </a:prstGeom>
        </p:spPr>
        <p:txBody>
          <a:bodyPr lIns="0" tIns="0" rIns="0" bIns="0"/>
          <a:lstStyle>
            <a:lvl1pPr marL="0" marR="0" indent="0" algn="l" defTabSz="1072866" rtl="0" eaLnBrk="1" fontAlgn="auto" latinLnBrk="0" hangingPunct="1">
              <a:lnSpc>
                <a:spcPct val="100000"/>
              </a:lnSpc>
              <a:spcBef>
                <a:spcPct val="20000"/>
              </a:spcBef>
              <a:spcAft>
                <a:spcPts val="0"/>
              </a:spcAft>
              <a:buClrTx/>
              <a:buSzTx/>
              <a:buFont typeface="Arial"/>
              <a:buNone/>
              <a:tabLst>
                <a:tab pos="1614488" algn="r"/>
              </a:tabLst>
              <a:defRPr sz="1600"/>
            </a:lvl1pPr>
          </a:lstStyle>
          <a:p>
            <a:pPr marL="179388" marR="0" lvl="0" indent="-179388" algn="l" defTabSz="1072866" rtl="0" eaLnBrk="1" fontAlgn="auto" latinLnBrk="0" hangingPunct="1">
              <a:lnSpc>
                <a:spcPct val="100000"/>
              </a:lnSpc>
              <a:spcBef>
                <a:spcPct val="20000"/>
              </a:spcBef>
              <a:spcAft>
                <a:spcPts val="0"/>
              </a:spcAft>
              <a:buClrTx/>
              <a:buSzTx/>
              <a:buFont typeface="Arial" panose="020B0604020202020204" pitchFamily="34" charset="0"/>
              <a:buChar char="•"/>
              <a:tabLst>
                <a:tab pos="1614488" algn="r"/>
              </a:tabLst>
              <a:defRPr/>
            </a:pPr>
            <a:r>
              <a:rPr lang="en-US"/>
              <a:t>Click to edit Master text styles</a:t>
            </a:r>
          </a:p>
          <a:p>
            <a:pPr marL="179388" marR="0" lvl="1" indent="-179388" algn="l" defTabSz="1072866" rtl="0" eaLnBrk="1" fontAlgn="auto" latinLnBrk="0" hangingPunct="1">
              <a:lnSpc>
                <a:spcPct val="100000"/>
              </a:lnSpc>
              <a:spcBef>
                <a:spcPct val="20000"/>
              </a:spcBef>
              <a:spcAft>
                <a:spcPts val="0"/>
              </a:spcAft>
              <a:buClrTx/>
              <a:buSzTx/>
              <a:buFont typeface="Arial" panose="020B0604020202020204" pitchFamily="34" charset="0"/>
              <a:buChar char="•"/>
              <a:tabLst>
                <a:tab pos="1614488" algn="r"/>
              </a:tabLst>
              <a:defRPr/>
            </a:pPr>
            <a:r>
              <a:rPr lang="en-US"/>
              <a:t>Second level</a:t>
            </a:r>
          </a:p>
          <a:p>
            <a:pPr marL="179388" marR="0" lvl="2" indent="-179388" algn="l" defTabSz="1072866" rtl="0" eaLnBrk="1" fontAlgn="auto" latinLnBrk="0" hangingPunct="1">
              <a:lnSpc>
                <a:spcPct val="100000"/>
              </a:lnSpc>
              <a:spcBef>
                <a:spcPct val="20000"/>
              </a:spcBef>
              <a:spcAft>
                <a:spcPts val="0"/>
              </a:spcAft>
              <a:buClrTx/>
              <a:buSzTx/>
              <a:buFont typeface="Arial" panose="020B0604020202020204" pitchFamily="34" charset="0"/>
              <a:buChar char="•"/>
              <a:tabLst>
                <a:tab pos="1614488" algn="r"/>
              </a:tabLst>
              <a:defRPr/>
            </a:pPr>
            <a:r>
              <a:rPr lang="en-US"/>
              <a:t>Third level</a:t>
            </a:r>
          </a:p>
          <a:p>
            <a:pPr marL="179388" marR="0" lvl="3" indent="-179388" algn="l" defTabSz="1072866" rtl="0" eaLnBrk="1" fontAlgn="auto" latinLnBrk="0" hangingPunct="1">
              <a:lnSpc>
                <a:spcPct val="100000"/>
              </a:lnSpc>
              <a:spcBef>
                <a:spcPct val="20000"/>
              </a:spcBef>
              <a:spcAft>
                <a:spcPts val="0"/>
              </a:spcAft>
              <a:buClrTx/>
              <a:buSzTx/>
              <a:buFont typeface="Arial" panose="020B0604020202020204" pitchFamily="34" charset="0"/>
              <a:buChar char="•"/>
              <a:tabLst>
                <a:tab pos="1614488" algn="r"/>
              </a:tabLst>
              <a:defRPr/>
            </a:pPr>
            <a:r>
              <a:rPr lang="en-US"/>
              <a:t>Fourth level</a:t>
            </a:r>
          </a:p>
          <a:p>
            <a:pPr marL="179388" marR="0" lvl="4" indent="-179388" algn="l" defTabSz="1072866" rtl="0" eaLnBrk="1" fontAlgn="auto" latinLnBrk="0" hangingPunct="1">
              <a:lnSpc>
                <a:spcPct val="100000"/>
              </a:lnSpc>
              <a:spcBef>
                <a:spcPct val="20000"/>
              </a:spcBef>
              <a:spcAft>
                <a:spcPts val="0"/>
              </a:spcAft>
              <a:buClrTx/>
              <a:buSzTx/>
              <a:buFont typeface="Arial" panose="020B0604020202020204" pitchFamily="34" charset="0"/>
              <a:buChar char="•"/>
              <a:tabLst>
                <a:tab pos="1614488" algn="r"/>
              </a:tabLst>
              <a:defRPr/>
            </a:pPr>
            <a:r>
              <a:rPr lang="en-US"/>
              <a:t>Fifth level</a:t>
            </a:r>
            <a:endParaRPr lang="en-GB" dirty="0"/>
          </a:p>
        </p:txBody>
      </p:sp>
      <p:sp>
        <p:nvSpPr>
          <p:cNvPr id="6" name="Slide Number Placeholder 5"/>
          <p:cNvSpPr>
            <a:spLocks noGrp="1"/>
          </p:cNvSpPr>
          <p:nvPr>
            <p:ph type="sldNum" sz="quarter" idx="12"/>
          </p:nvPr>
        </p:nvSpPr>
        <p:spPr/>
        <p:txBody>
          <a:bodyPr/>
          <a:lstStyle/>
          <a:p>
            <a:fld id="{D6C99690-97C7-F044-8D69-32D240D737D1}" type="slidenum">
              <a:rPr lang="en-US" smtClean="0"/>
              <a:pPr/>
              <a:t>‹#›</a:t>
            </a:fld>
            <a:endParaRPr lang="en-US" dirty="0"/>
          </a:p>
        </p:txBody>
      </p:sp>
      <p:sp>
        <p:nvSpPr>
          <p:cNvPr id="7" name="Content Placeholder 2"/>
          <p:cNvSpPr>
            <a:spLocks noGrp="1"/>
          </p:cNvSpPr>
          <p:nvPr>
            <p:ph idx="13" hasCustomPrompt="1"/>
          </p:nvPr>
        </p:nvSpPr>
        <p:spPr>
          <a:xfrm>
            <a:off x="762764" y="1512001"/>
            <a:ext cx="10972800" cy="459241"/>
          </a:xfrm>
          <a:prstGeom prst="rect">
            <a:avLst/>
          </a:prstGeom>
        </p:spPr>
        <p:txBody>
          <a:bodyPr lIns="0" tIns="0" rIns="0" bIns="0"/>
          <a:lstStyle>
            <a:lvl1pPr marL="0" marR="0" indent="0" algn="l" defTabSz="1072866" rtl="0" eaLnBrk="1" fontAlgn="auto" latinLnBrk="0" hangingPunct="1">
              <a:lnSpc>
                <a:spcPct val="100000"/>
              </a:lnSpc>
              <a:spcBef>
                <a:spcPct val="20000"/>
              </a:spcBef>
              <a:spcAft>
                <a:spcPts val="0"/>
              </a:spcAft>
              <a:buClrTx/>
              <a:buSzTx/>
              <a:buFont typeface="Arial"/>
              <a:buNone/>
              <a:tabLst>
                <a:tab pos="1614488" algn="r"/>
              </a:tabLst>
              <a:defRPr sz="2400"/>
            </a:lvl1pPr>
          </a:lstStyle>
          <a:p>
            <a:pPr lvl="0"/>
            <a:r>
              <a:rPr lang="en-GB" dirty="0"/>
              <a:t>Headline to page to go here</a:t>
            </a:r>
          </a:p>
        </p:txBody>
      </p:sp>
    </p:spTree>
    <p:extLst>
      <p:ext uri="{BB962C8B-B14F-4D97-AF65-F5344CB8AC3E}">
        <p14:creationId xmlns:p14="http://schemas.microsoft.com/office/powerpoint/2010/main" val="722294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259045-DBF7-4B4C-A055-78AEA9F7EFA2}" type="datetimeFigureOut">
              <a:rPr lang="en-US" smtClean="0"/>
              <a:pPr/>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C99690-97C7-F044-8D69-32D240D737D1}" type="slidenum">
              <a:rPr lang="en-US" smtClean="0"/>
              <a:pPr/>
              <a:t>‹#›</a:t>
            </a:fld>
            <a:endParaRPr lang="en-US" dirty="0"/>
          </a:p>
        </p:txBody>
      </p:sp>
    </p:spTree>
    <p:extLst>
      <p:ext uri="{BB962C8B-B14F-4D97-AF65-F5344CB8AC3E}">
        <p14:creationId xmlns:p14="http://schemas.microsoft.com/office/powerpoint/2010/main" val="699078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259045-DBF7-4B4C-A055-78AEA9F7EFA2}" type="datetimeFigureOut">
              <a:rPr lang="en-US" smtClean="0"/>
              <a:pPr/>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C99690-97C7-F044-8D69-32D240D737D1}" type="slidenum">
              <a:rPr lang="en-US" smtClean="0"/>
              <a:pPr/>
              <a:t>‹#›</a:t>
            </a:fld>
            <a:endParaRPr lang="en-US" dirty="0"/>
          </a:p>
        </p:txBody>
      </p:sp>
    </p:spTree>
    <p:extLst>
      <p:ext uri="{BB962C8B-B14F-4D97-AF65-F5344CB8AC3E}">
        <p14:creationId xmlns:p14="http://schemas.microsoft.com/office/powerpoint/2010/main" val="527283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259045-DBF7-4B4C-A055-78AEA9F7EFA2}"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C99690-97C7-F044-8D69-32D240D737D1}" type="slidenum">
              <a:rPr lang="en-US" smtClean="0"/>
              <a:pPr/>
              <a:t>‹#›</a:t>
            </a:fld>
            <a:endParaRPr lang="en-US" dirty="0"/>
          </a:p>
        </p:txBody>
      </p:sp>
    </p:spTree>
    <p:extLst>
      <p:ext uri="{BB962C8B-B14F-4D97-AF65-F5344CB8AC3E}">
        <p14:creationId xmlns:p14="http://schemas.microsoft.com/office/powerpoint/2010/main" val="1529803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259045-DBF7-4B4C-A055-78AEA9F7EFA2}" type="datetimeFigureOut">
              <a:rPr lang="en-US" smtClean="0"/>
              <a:pPr/>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C99690-97C7-F044-8D69-32D240D737D1}" type="slidenum">
              <a:rPr lang="en-US" smtClean="0"/>
              <a:pPr/>
              <a:t>‹#›</a:t>
            </a:fld>
            <a:endParaRPr lang="en-US" dirty="0"/>
          </a:p>
        </p:txBody>
      </p:sp>
    </p:spTree>
    <p:extLst>
      <p:ext uri="{BB962C8B-B14F-4D97-AF65-F5344CB8AC3E}">
        <p14:creationId xmlns:p14="http://schemas.microsoft.com/office/powerpoint/2010/main" val="1726311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Red divider">
    <p:bg>
      <p:bgPr>
        <a:solidFill>
          <a:srgbClr val="DD04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42CCA-64A3-2747-92A6-767D8EE59543}"/>
              </a:ext>
            </a:extLst>
          </p:cNvPr>
          <p:cNvSpPr>
            <a:spLocks noGrp="1"/>
          </p:cNvSpPr>
          <p:nvPr>
            <p:ph type="title" hasCustomPrompt="1"/>
          </p:nvPr>
        </p:nvSpPr>
        <p:spPr>
          <a:xfrm>
            <a:off x="586800" y="4442400"/>
            <a:ext cx="10515600" cy="1325563"/>
          </a:xfrm>
        </p:spPr>
        <p:txBody>
          <a:bodyPr lIns="90000">
            <a:normAutofit/>
          </a:bodyPr>
          <a:lstStyle>
            <a:lvl1pPr>
              <a:lnSpc>
                <a:spcPts val="5500"/>
              </a:lnSpc>
              <a:defRPr sz="6000" b="0" i="0" spc="-150" baseline="0">
                <a:solidFill>
                  <a:schemeClr val="bg1"/>
                </a:solidFill>
                <a:latin typeface="Lato" panose="020F0502020204030203" pitchFamily="34" charset="77"/>
              </a:defRPr>
            </a:lvl1pPr>
          </a:lstStyle>
          <a:p>
            <a:r>
              <a:rPr lang="en-GB"/>
              <a:t>SECTION</a:t>
            </a:r>
            <a:br>
              <a:rPr lang="en-GB"/>
            </a:br>
            <a:r>
              <a:rPr lang="en-GB"/>
              <a:t>TITLE</a:t>
            </a:r>
            <a:endParaRPr lang="en-US"/>
          </a:p>
        </p:txBody>
      </p:sp>
    </p:spTree>
    <p:extLst>
      <p:ext uri="{BB962C8B-B14F-4D97-AF65-F5344CB8AC3E}">
        <p14:creationId xmlns:p14="http://schemas.microsoft.com/office/powerpoint/2010/main" val="321907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EFE71-6A63-90DD-50A8-0E20FB3D20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877D6FA-8313-C709-3684-D100BDF6F5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DA3A526-74E0-EFDE-4EC2-CDC1019EB1B6}"/>
              </a:ext>
            </a:extLst>
          </p:cNvPr>
          <p:cNvSpPr>
            <a:spLocks noGrp="1"/>
          </p:cNvSpPr>
          <p:nvPr>
            <p:ph type="dt" sz="half" idx="10"/>
          </p:nvPr>
        </p:nvSpPr>
        <p:spPr/>
        <p:txBody>
          <a:bodyPr/>
          <a:lstStyle/>
          <a:p>
            <a:fld id="{81BAF614-C149-473F-BCF5-1D39EDFB5C2F}" type="datetimeFigureOut">
              <a:rPr lang="en-GB" smtClean="0"/>
              <a:t>30/09/2025</a:t>
            </a:fld>
            <a:endParaRPr lang="en-GB"/>
          </a:p>
        </p:txBody>
      </p:sp>
      <p:sp>
        <p:nvSpPr>
          <p:cNvPr id="5" name="Footer Placeholder 4">
            <a:extLst>
              <a:ext uri="{FF2B5EF4-FFF2-40B4-BE49-F238E27FC236}">
                <a16:creationId xmlns:a16="http://schemas.microsoft.com/office/drawing/2014/main" id="{17D1278D-633D-78E2-61E1-3561B30018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A2C500-23A9-0DDC-5535-96CA12CED993}"/>
              </a:ext>
            </a:extLst>
          </p:cNvPr>
          <p:cNvSpPr>
            <a:spLocks noGrp="1"/>
          </p:cNvSpPr>
          <p:nvPr>
            <p:ph type="sldNum" sz="quarter" idx="12"/>
          </p:nvPr>
        </p:nvSpPr>
        <p:spPr/>
        <p:txBody>
          <a:bodyPr/>
          <a:lstStyle/>
          <a:p>
            <a:fld id="{9ACBDB4A-CCBE-44B2-9A67-107790CBFB1E}" type="slidenum">
              <a:rPr lang="en-GB" smtClean="0"/>
              <a:t>‹#›</a:t>
            </a:fld>
            <a:endParaRPr lang="en-GB"/>
          </a:p>
        </p:txBody>
      </p:sp>
    </p:spTree>
    <p:extLst>
      <p:ext uri="{BB962C8B-B14F-4D97-AF65-F5344CB8AC3E}">
        <p14:creationId xmlns:p14="http://schemas.microsoft.com/office/powerpoint/2010/main" val="3714333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D33E0-0DEF-47A0-7F23-9EF14B0D2C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0217F1-7270-7A8F-627C-11F135AB40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5AD9B4-7081-C1B2-0EA0-BD3BB1FA3A3B}"/>
              </a:ext>
            </a:extLst>
          </p:cNvPr>
          <p:cNvSpPr>
            <a:spLocks noGrp="1"/>
          </p:cNvSpPr>
          <p:nvPr>
            <p:ph type="dt" sz="half" idx="10"/>
          </p:nvPr>
        </p:nvSpPr>
        <p:spPr/>
        <p:txBody>
          <a:bodyPr/>
          <a:lstStyle/>
          <a:p>
            <a:fld id="{81BAF614-C149-473F-BCF5-1D39EDFB5C2F}" type="datetimeFigureOut">
              <a:rPr lang="en-GB" smtClean="0"/>
              <a:t>30/09/2025</a:t>
            </a:fld>
            <a:endParaRPr lang="en-GB"/>
          </a:p>
        </p:txBody>
      </p:sp>
      <p:sp>
        <p:nvSpPr>
          <p:cNvPr id="5" name="Footer Placeholder 4">
            <a:extLst>
              <a:ext uri="{FF2B5EF4-FFF2-40B4-BE49-F238E27FC236}">
                <a16:creationId xmlns:a16="http://schemas.microsoft.com/office/drawing/2014/main" id="{52E61EEC-E496-9113-D8CB-B2BE589058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983688-BB0F-3D1E-F02F-A31C06DB0FBB}"/>
              </a:ext>
            </a:extLst>
          </p:cNvPr>
          <p:cNvSpPr>
            <a:spLocks noGrp="1"/>
          </p:cNvSpPr>
          <p:nvPr>
            <p:ph type="sldNum" sz="quarter" idx="12"/>
          </p:nvPr>
        </p:nvSpPr>
        <p:spPr/>
        <p:txBody>
          <a:bodyPr/>
          <a:lstStyle/>
          <a:p>
            <a:fld id="{9ACBDB4A-CCBE-44B2-9A67-107790CBFB1E}" type="slidenum">
              <a:rPr lang="en-GB" smtClean="0"/>
              <a:t>‹#›</a:t>
            </a:fld>
            <a:endParaRPr lang="en-GB"/>
          </a:p>
        </p:txBody>
      </p:sp>
    </p:spTree>
    <p:extLst>
      <p:ext uri="{BB962C8B-B14F-4D97-AF65-F5344CB8AC3E}">
        <p14:creationId xmlns:p14="http://schemas.microsoft.com/office/powerpoint/2010/main" val="876471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18800-2612-A62A-6A71-46E76C65DC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E18927-E93B-A30E-0E32-B8281142C34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4E96CA-A7FC-E9E0-8759-3E1865AD6CDD}"/>
              </a:ext>
            </a:extLst>
          </p:cNvPr>
          <p:cNvSpPr>
            <a:spLocks noGrp="1"/>
          </p:cNvSpPr>
          <p:nvPr>
            <p:ph type="dt" sz="half" idx="10"/>
          </p:nvPr>
        </p:nvSpPr>
        <p:spPr/>
        <p:txBody>
          <a:bodyPr/>
          <a:lstStyle/>
          <a:p>
            <a:fld id="{81BAF614-C149-473F-BCF5-1D39EDFB5C2F}" type="datetimeFigureOut">
              <a:rPr lang="en-GB" smtClean="0"/>
              <a:t>30/09/2025</a:t>
            </a:fld>
            <a:endParaRPr lang="en-GB"/>
          </a:p>
        </p:txBody>
      </p:sp>
      <p:sp>
        <p:nvSpPr>
          <p:cNvPr id="5" name="Footer Placeholder 4">
            <a:extLst>
              <a:ext uri="{FF2B5EF4-FFF2-40B4-BE49-F238E27FC236}">
                <a16:creationId xmlns:a16="http://schemas.microsoft.com/office/drawing/2014/main" id="{5386F95D-5D90-B9C5-44FA-7525490D8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F7B308-6ABF-F198-D354-DE24ECE470C1}"/>
              </a:ext>
            </a:extLst>
          </p:cNvPr>
          <p:cNvSpPr>
            <a:spLocks noGrp="1"/>
          </p:cNvSpPr>
          <p:nvPr>
            <p:ph type="sldNum" sz="quarter" idx="12"/>
          </p:nvPr>
        </p:nvSpPr>
        <p:spPr/>
        <p:txBody>
          <a:bodyPr/>
          <a:lstStyle/>
          <a:p>
            <a:fld id="{9ACBDB4A-CCBE-44B2-9A67-107790CBFB1E}" type="slidenum">
              <a:rPr lang="en-GB" smtClean="0"/>
              <a:t>‹#›</a:t>
            </a:fld>
            <a:endParaRPr lang="en-GB"/>
          </a:p>
        </p:txBody>
      </p:sp>
    </p:spTree>
    <p:extLst>
      <p:ext uri="{BB962C8B-B14F-4D97-AF65-F5344CB8AC3E}">
        <p14:creationId xmlns:p14="http://schemas.microsoft.com/office/powerpoint/2010/main" val="1218339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84F1-AE54-3341-56E6-D03BEB6CBD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8123A4-156F-1B49-1C10-93D2337D39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49C09D-8BF6-6FB8-1D5F-2A1402198D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E10DB5A-0640-AB4D-153A-4B6FA571DF95}"/>
              </a:ext>
            </a:extLst>
          </p:cNvPr>
          <p:cNvSpPr>
            <a:spLocks noGrp="1"/>
          </p:cNvSpPr>
          <p:nvPr>
            <p:ph type="dt" sz="half" idx="10"/>
          </p:nvPr>
        </p:nvSpPr>
        <p:spPr/>
        <p:txBody>
          <a:bodyPr/>
          <a:lstStyle/>
          <a:p>
            <a:fld id="{81BAF614-C149-473F-BCF5-1D39EDFB5C2F}" type="datetimeFigureOut">
              <a:rPr lang="en-GB" smtClean="0"/>
              <a:t>30/09/2025</a:t>
            </a:fld>
            <a:endParaRPr lang="en-GB"/>
          </a:p>
        </p:txBody>
      </p:sp>
      <p:sp>
        <p:nvSpPr>
          <p:cNvPr id="6" name="Footer Placeholder 5">
            <a:extLst>
              <a:ext uri="{FF2B5EF4-FFF2-40B4-BE49-F238E27FC236}">
                <a16:creationId xmlns:a16="http://schemas.microsoft.com/office/drawing/2014/main" id="{DC3FFBF9-E6BA-3F83-E3C0-CBD2B2B840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F0B458-06B9-32DB-053C-4019D781C66C}"/>
              </a:ext>
            </a:extLst>
          </p:cNvPr>
          <p:cNvSpPr>
            <a:spLocks noGrp="1"/>
          </p:cNvSpPr>
          <p:nvPr>
            <p:ph type="sldNum" sz="quarter" idx="12"/>
          </p:nvPr>
        </p:nvSpPr>
        <p:spPr/>
        <p:txBody>
          <a:bodyPr/>
          <a:lstStyle/>
          <a:p>
            <a:fld id="{9ACBDB4A-CCBE-44B2-9A67-107790CBFB1E}" type="slidenum">
              <a:rPr lang="en-GB" smtClean="0"/>
              <a:t>‹#›</a:t>
            </a:fld>
            <a:endParaRPr lang="en-GB"/>
          </a:p>
        </p:txBody>
      </p:sp>
    </p:spTree>
    <p:extLst>
      <p:ext uri="{BB962C8B-B14F-4D97-AF65-F5344CB8AC3E}">
        <p14:creationId xmlns:p14="http://schemas.microsoft.com/office/powerpoint/2010/main" val="1838607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EC997-8573-F74E-55CA-CBDB6FB4BB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DA170F-D4B4-6F04-CC6D-C9F82EC6A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9ECDFA-2090-0703-B4BB-84AF983A4E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8874E37-3661-4CAB-734D-16FB14D769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AFEBF7-337B-6BBD-15AE-26B8B1F8EF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A9F0F43-F641-17F6-C157-37AD4A3A2866}"/>
              </a:ext>
            </a:extLst>
          </p:cNvPr>
          <p:cNvSpPr>
            <a:spLocks noGrp="1"/>
          </p:cNvSpPr>
          <p:nvPr>
            <p:ph type="dt" sz="half" idx="10"/>
          </p:nvPr>
        </p:nvSpPr>
        <p:spPr/>
        <p:txBody>
          <a:bodyPr/>
          <a:lstStyle/>
          <a:p>
            <a:fld id="{81BAF614-C149-473F-BCF5-1D39EDFB5C2F}" type="datetimeFigureOut">
              <a:rPr lang="en-GB" smtClean="0"/>
              <a:t>30/09/2025</a:t>
            </a:fld>
            <a:endParaRPr lang="en-GB"/>
          </a:p>
        </p:txBody>
      </p:sp>
      <p:sp>
        <p:nvSpPr>
          <p:cNvPr id="8" name="Footer Placeholder 7">
            <a:extLst>
              <a:ext uri="{FF2B5EF4-FFF2-40B4-BE49-F238E27FC236}">
                <a16:creationId xmlns:a16="http://schemas.microsoft.com/office/drawing/2014/main" id="{57AE266E-7619-8885-9AF7-0D8F6EAB55D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0EFF8B-B0C2-6388-CD24-A1C6CF68631E}"/>
              </a:ext>
            </a:extLst>
          </p:cNvPr>
          <p:cNvSpPr>
            <a:spLocks noGrp="1"/>
          </p:cNvSpPr>
          <p:nvPr>
            <p:ph type="sldNum" sz="quarter" idx="12"/>
          </p:nvPr>
        </p:nvSpPr>
        <p:spPr/>
        <p:txBody>
          <a:bodyPr/>
          <a:lstStyle/>
          <a:p>
            <a:fld id="{9ACBDB4A-CCBE-44B2-9A67-107790CBFB1E}" type="slidenum">
              <a:rPr lang="en-GB" smtClean="0"/>
              <a:t>‹#›</a:t>
            </a:fld>
            <a:endParaRPr lang="en-GB"/>
          </a:p>
        </p:txBody>
      </p:sp>
    </p:spTree>
    <p:extLst>
      <p:ext uri="{BB962C8B-B14F-4D97-AF65-F5344CB8AC3E}">
        <p14:creationId xmlns:p14="http://schemas.microsoft.com/office/powerpoint/2010/main" val="153039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Four Boxes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6C99690-97C7-F044-8D69-32D240D737D1}" type="slidenum">
              <a:rPr lang="en-US" smtClean="0"/>
              <a:pPr/>
              <a:t>‹#›</a:t>
            </a:fld>
            <a:endParaRPr lang="en-US" dirty="0"/>
          </a:p>
        </p:txBody>
      </p:sp>
      <p:sp>
        <p:nvSpPr>
          <p:cNvPr id="7" name="Rectangle 6"/>
          <p:cNvSpPr/>
          <p:nvPr/>
        </p:nvSpPr>
        <p:spPr>
          <a:xfrm>
            <a:off x="762766" y="1554875"/>
            <a:ext cx="5282705" cy="2240426"/>
          </a:xfrm>
          <a:prstGeom prst="rect">
            <a:avLst/>
          </a:prstGeom>
          <a:solidFill>
            <a:schemeClr val="bg1">
              <a:lumMod val="9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p:cNvSpPr/>
          <p:nvPr/>
        </p:nvSpPr>
        <p:spPr>
          <a:xfrm>
            <a:off x="6242314" y="1554875"/>
            <a:ext cx="5282705" cy="2240426"/>
          </a:xfrm>
          <a:prstGeom prst="rect">
            <a:avLst/>
          </a:prstGeom>
          <a:solidFill>
            <a:schemeClr val="bg1">
              <a:lumMod val="9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p:cNvSpPr/>
          <p:nvPr/>
        </p:nvSpPr>
        <p:spPr>
          <a:xfrm>
            <a:off x="762766" y="3948836"/>
            <a:ext cx="5282705" cy="2240426"/>
          </a:xfrm>
          <a:prstGeom prst="rect">
            <a:avLst/>
          </a:prstGeom>
          <a:solidFill>
            <a:schemeClr val="bg1">
              <a:lumMod val="9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p:nvSpPr>
        <p:spPr>
          <a:xfrm>
            <a:off x="6242314" y="3948836"/>
            <a:ext cx="5282705" cy="2240426"/>
          </a:xfrm>
          <a:prstGeom prst="rect">
            <a:avLst/>
          </a:prstGeom>
          <a:solidFill>
            <a:schemeClr val="bg1">
              <a:lumMod val="9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Title 1"/>
          <p:cNvSpPr>
            <a:spLocks noGrp="1"/>
          </p:cNvSpPr>
          <p:nvPr>
            <p:ph type="title"/>
          </p:nvPr>
        </p:nvSpPr>
        <p:spPr>
          <a:xfrm>
            <a:off x="762764" y="283368"/>
            <a:ext cx="10972800" cy="509985"/>
          </a:xfrm>
        </p:spPr>
        <p:txBody>
          <a:bodyPr/>
          <a:lstStyle/>
          <a:p>
            <a:r>
              <a:rPr lang="en-US"/>
              <a:t>Click to edit Master title style</a:t>
            </a:r>
            <a:endParaRPr lang="en-GB" dirty="0"/>
          </a:p>
        </p:txBody>
      </p:sp>
      <p:sp>
        <p:nvSpPr>
          <p:cNvPr id="40" name="Text Placeholder 39"/>
          <p:cNvSpPr>
            <a:spLocks noGrp="1"/>
          </p:cNvSpPr>
          <p:nvPr>
            <p:ph type="body" sz="quarter" idx="20"/>
          </p:nvPr>
        </p:nvSpPr>
        <p:spPr>
          <a:xfrm>
            <a:off x="6623539" y="1812926"/>
            <a:ext cx="4499708" cy="271463"/>
          </a:xfrm>
          <a:prstGeom prst="rect">
            <a:avLst/>
          </a:prstGeom>
        </p:spPr>
        <p:txBody>
          <a:bodyPr vert="horz" lIns="0" bIns="0"/>
          <a:lstStyle>
            <a:lvl1pPr marL="0" indent="0">
              <a:buNone/>
              <a:defRPr sz="1600"/>
            </a:lvl1pPr>
          </a:lstStyle>
          <a:p>
            <a:pPr lvl="0"/>
            <a:r>
              <a:rPr lang="en-US"/>
              <a:t>Click to edit Master text styles</a:t>
            </a:r>
          </a:p>
        </p:txBody>
      </p:sp>
      <p:sp>
        <p:nvSpPr>
          <p:cNvPr id="41" name="Text Placeholder 39"/>
          <p:cNvSpPr>
            <a:spLocks noGrp="1"/>
          </p:cNvSpPr>
          <p:nvPr>
            <p:ph type="body" sz="quarter" idx="21"/>
          </p:nvPr>
        </p:nvSpPr>
        <p:spPr>
          <a:xfrm>
            <a:off x="1132988" y="1812926"/>
            <a:ext cx="4499708" cy="271463"/>
          </a:xfrm>
          <a:prstGeom prst="rect">
            <a:avLst/>
          </a:prstGeom>
        </p:spPr>
        <p:txBody>
          <a:bodyPr vert="horz" lIns="0" bIns="0"/>
          <a:lstStyle>
            <a:lvl1pPr marL="0" indent="0">
              <a:buNone/>
              <a:defRPr sz="1600"/>
            </a:lvl1pPr>
          </a:lstStyle>
          <a:p>
            <a:pPr lvl="0"/>
            <a:r>
              <a:rPr lang="en-US"/>
              <a:t>Click to edit Master text styles</a:t>
            </a:r>
          </a:p>
        </p:txBody>
      </p:sp>
      <p:sp>
        <p:nvSpPr>
          <p:cNvPr id="44" name="Text Placeholder 39"/>
          <p:cNvSpPr>
            <a:spLocks noGrp="1"/>
          </p:cNvSpPr>
          <p:nvPr>
            <p:ph type="body" sz="quarter" idx="24"/>
          </p:nvPr>
        </p:nvSpPr>
        <p:spPr>
          <a:xfrm>
            <a:off x="6623539" y="4233981"/>
            <a:ext cx="4499708" cy="271463"/>
          </a:xfrm>
          <a:prstGeom prst="rect">
            <a:avLst/>
          </a:prstGeom>
        </p:spPr>
        <p:txBody>
          <a:bodyPr vert="horz" lIns="0" bIns="0"/>
          <a:lstStyle>
            <a:lvl1pPr marL="0" indent="0">
              <a:buNone/>
              <a:defRPr sz="1600"/>
            </a:lvl1pPr>
          </a:lstStyle>
          <a:p>
            <a:pPr lvl="0"/>
            <a:r>
              <a:rPr lang="en-US"/>
              <a:t>Click to edit Master text styles</a:t>
            </a:r>
          </a:p>
        </p:txBody>
      </p:sp>
      <p:sp>
        <p:nvSpPr>
          <p:cNvPr id="45" name="Text Placeholder 39"/>
          <p:cNvSpPr>
            <a:spLocks noGrp="1"/>
          </p:cNvSpPr>
          <p:nvPr>
            <p:ph type="body" sz="quarter" idx="25"/>
          </p:nvPr>
        </p:nvSpPr>
        <p:spPr>
          <a:xfrm>
            <a:off x="1132988" y="4233981"/>
            <a:ext cx="4499708" cy="271463"/>
          </a:xfrm>
          <a:prstGeom prst="rect">
            <a:avLst/>
          </a:prstGeom>
        </p:spPr>
        <p:txBody>
          <a:bodyPr vert="horz" lIns="0" bIns="0"/>
          <a:lstStyle>
            <a:lvl1pPr marL="0" indent="0">
              <a:buNone/>
              <a:defRPr sz="1600"/>
            </a:lvl1pPr>
          </a:lstStyle>
          <a:p>
            <a:pPr lvl="0"/>
            <a:r>
              <a:rPr lang="en-US"/>
              <a:t>Click to edit Master text styles</a:t>
            </a:r>
          </a:p>
        </p:txBody>
      </p:sp>
      <p:sp>
        <p:nvSpPr>
          <p:cNvPr id="48" name="Content Placeholder 4"/>
          <p:cNvSpPr>
            <a:spLocks noGrp="1"/>
          </p:cNvSpPr>
          <p:nvPr>
            <p:ph sz="quarter" idx="30"/>
          </p:nvPr>
        </p:nvSpPr>
        <p:spPr>
          <a:xfrm>
            <a:off x="1132989" y="2226375"/>
            <a:ext cx="4499708" cy="1076830"/>
          </a:xfrm>
          <a:prstGeom prst="rect">
            <a:avLst/>
          </a:prstGeom>
        </p:spPr>
        <p:txBody>
          <a:bodyPr lIns="0" tIns="0" rIns="0" bIns="0"/>
          <a:lstStyle>
            <a:lvl1pPr marL="271463" indent="-271463">
              <a:buClr>
                <a:srgbClr val="339F3E"/>
              </a:buClr>
              <a:buFont typeface="Arial"/>
              <a:buChar char="•"/>
              <a:defRPr sz="1000">
                <a:latin typeface="Arial" panose="020B0604020202020204" pitchFamily="34" charset="0"/>
                <a:cs typeface="Arial" panose="020B0604020202020204" pitchFamily="34" charset="0"/>
              </a:defRPr>
            </a:lvl1pPr>
            <a:lvl2pPr marL="271463" indent="-271463">
              <a:buClr>
                <a:srgbClr val="339F3E"/>
              </a:buClr>
              <a:buFont typeface="Arial"/>
              <a:buChar char="•"/>
              <a:defRPr sz="1000">
                <a:latin typeface="Arial" panose="020B0604020202020204" pitchFamily="34" charset="0"/>
                <a:cs typeface="Arial" panose="020B0604020202020204" pitchFamily="34" charset="0"/>
              </a:defRPr>
            </a:lvl2pPr>
            <a:lvl3pPr marL="449263" indent="-177800">
              <a:buClr>
                <a:srgbClr val="339F3E"/>
              </a:buClr>
              <a:buFont typeface="Lucida Grande"/>
              <a:buChar char="-"/>
              <a:defRPr sz="1000">
                <a:latin typeface="Arial" panose="020B0604020202020204" pitchFamily="34" charset="0"/>
                <a:cs typeface="Arial" panose="020B0604020202020204" pitchFamily="34" charset="0"/>
              </a:defRPr>
            </a:lvl3pPr>
            <a:lvl4pPr marL="449263" indent="-177800">
              <a:buClr>
                <a:srgbClr val="339F3E"/>
              </a:buClr>
              <a:buFont typeface="Lucida Grande"/>
              <a:buChar char="-"/>
              <a:defRPr sz="1000">
                <a:latin typeface="Arial" panose="020B0604020202020204" pitchFamily="34" charset="0"/>
                <a:cs typeface="Arial" panose="020B0604020202020204" pitchFamily="34" charset="0"/>
              </a:defRPr>
            </a:lvl4pPr>
            <a:lvl5pPr marL="449263" indent="-177800">
              <a:buClr>
                <a:srgbClr val="339F3E"/>
              </a:buClr>
              <a:buFont typeface="Lucida Grande"/>
              <a:buChar char="-"/>
              <a:defRPr sz="1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1" name="Content Placeholder 4"/>
          <p:cNvSpPr>
            <a:spLocks noGrp="1"/>
          </p:cNvSpPr>
          <p:nvPr>
            <p:ph sz="quarter" idx="31"/>
          </p:nvPr>
        </p:nvSpPr>
        <p:spPr>
          <a:xfrm>
            <a:off x="6623539" y="2226375"/>
            <a:ext cx="4499708" cy="1076830"/>
          </a:xfrm>
          <a:prstGeom prst="rect">
            <a:avLst/>
          </a:prstGeom>
        </p:spPr>
        <p:txBody>
          <a:bodyPr lIns="0" tIns="0" rIns="0" bIns="0"/>
          <a:lstStyle>
            <a:lvl1pPr marL="271463" indent="-271463">
              <a:buClr>
                <a:srgbClr val="339F3E"/>
              </a:buClr>
              <a:buFont typeface="Arial"/>
              <a:buChar char="•"/>
              <a:defRPr sz="1000">
                <a:latin typeface="Arial" panose="020B0604020202020204" pitchFamily="34" charset="0"/>
                <a:cs typeface="Arial" panose="020B0604020202020204" pitchFamily="34" charset="0"/>
              </a:defRPr>
            </a:lvl1pPr>
            <a:lvl2pPr marL="271463" indent="-271463">
              <a:buClr>
                <a:srgbClr val="339F3E"/>
              </a:buClr>
              <a:buFont typeface="Arial"/>
              <a:buChar char="•"/>
              <a:defRPr sz="1000">
                <a:latin typeface="Arial" panose="020B0604020202020204" pitchFamily="34" charset="0"/>
                <a:cs typeface="Arial" panose="020B0604020202020204" pitchFamily="34" charset="0"/>
              </a:defRPr>
            </a:lvl2pPr>
            <a:lvl3pPr marL="449263" indent="-177800">
              <a:buClr>
                <a:srgbClr val="339F3E"/>
              </a:buClr>
              <a:buFont typeface="Lucida Grande"/>
              <a:buChar char="-"/>
              <a:defRPr sz="1000">
                <a:latin typeface="Arial" panose="020B0604020202020204" pitchFamily="34" charset="0"/>
                <a:cs typeface="Arial" panose="020B0604020202020204" pitchFamily="34" charset="0"/>
              </a:defRPr>
            </a:lvl3pPr>
            <a:lvl4pPr marL="449263" indent="-177800">
              <a:buClr>
                <a:srgbClr val="339F3E"/>
              </a:buClr>
              <a:buFont typeface="Lucida Grande"/>
              <a:buChar char="-"/>
              <a:defRPr sz="1000">
                <a:latin typeface="Arial" panose="020B0604020202020204" pitchFamily="34" charset="0"/>
                <a:cs typeface="Arial" panose="020B0604020202020204" pitchFamily="34" charset="0"/>
              </a:defRPr>
            </a:lvl4pPr>
            <a:lvl5pPr marL="449263" indent="-177800">
              <a:buClr>
                <a:srgbClr val="339F3E"/>
              </a:buClr>
              <a:buFont typeface="Lucida Grande"/>
              <a:buChar char="-"/>
              <a:defRPr sz="1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2" name="Content Placeholder 4"/>
          <p:cNvSpPr>
            <a:spLocks noGrp="1"/>
          </p:cNvSpPr>
          <p:nvPr>
            <p:ph sz="quarter" idx="32"/>
          </p:nvPr>
        </p:nvSpPr>
        <p:spPr>
          <a:xfrm>
            <a:off x="1132989" y="4640814"/>
            <a:ext cx="4499708" cy="1076830"/>
          </a:xfrm>
          <a:prstGeom prst="rect">
            <a:avLst/>
          </a:prstGeom>
        </p:spPr>
        <p:txBody>
          <a:bodyPr lIns="0" tIns="0" rIns="0" bIns="0"/>
          <a:lstStyle>
            <a:lvl1pPr marL="271463" indent="-271463">
              <a:buClr>
                <a:srgbClr val="339F3E"/>
              </a:buClr>
              <a:buFont typeface="Arial"/>
              <a:buChar char="•"/>
              <a:defRPr sz="1000">
                <a:latin typeface="Arial" panose="020B0604020202020204" pitchFamily="34" charset="0"/>
                <a:cs typeface="Arial" panose="020B0604020202020204" pitchFamily="34" charset="0"/>
              </a:defRPr>
            </a:lvl1pPr>
            <a:lvl2pPr marL="271463" indent="-271463">
              <a:buClr>
                <a:srgbClr val="339F3E"/>
              </a:buClr>
              <a:buFont typeface="Arial"/>
              <a:buChar char="•"/>
              <a:defRPr sz="1000">
                <a:latin typeface="Arial" panose="020B0604020202020204" pitchFamily="34" charset="0"/>
                <a:cs typeface="Arial" panose="020B0604020202020204" pitchFamily="34" charset="0"/>
              </a:defRPr>
            </a:lvl2pPr>
            <a:lvl3pPr marL="449263" indent="-177800">
              <a:buClr>
                <a:srgbClr val="339F3E"/>
              </a:buClr>
              <a:buFont typeface="Lucida Grande"/>
              <a:buChar char="-"/>
              <a:defRPr sz="1000">
                <a:latin typeface="Arial" panose="020B0604020202020204" pitchFamily="34" charset="0"/>
                <a:cs typeface="Arial" panose="020B0604020202020204" pitchFamily="34" charset="0"/>
              </a:defRPr>
            </a:lvl3pPr>
            <a:lvl4pPr marL="449263" indent="-177800">
              <a:buClr>
                <a:srgbClr val="339F3E"/>
              </a:buClr>
              <a:buFont typeface="Lucida Grande"/>
              <a:buChar char="-"/>
              <a:defRPr sz="1000">
                <a:latin typeface="Arial" panose="020B0604020202020204" pitchFamily="34" charset="0"/>
                <a:cs typeface="Arial" panose="020B0604020202020204" pitchFamily="34" charset="0"/>
              </a:defRPr>
            </a:lvl4pPr>
            <a:lvl5pPr marL="449263" indent="-177800">
              <a:buClr>
                <a:srgbClr val="339F3E"/>
              </a:buClr>
              <a:buFont typeface="Lucida Grande"/>
              <a:buChar char="-"/>
              <a:defRPr sz="1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3" name="Content Placeholder 4"/>
          <p:cNvSpPr>
            <a:spLocks noGrp="1"/>
          </p:cNvSpPr>
          <p:nvPr>
            <p:ph sz="quarter" idx="33"/>
          </p:nvPr>
        </p:nvSpPr>
        <p:spPr>
          <a:xfrm>
            <a:off x="6623539" y="4640814"/>
            <a:ext cx="4499708" cy="1076830"/>
          </a:xfrm>
          <a:prstGeom prst="rect">
            <a:avLst/>
          </a:prstGeom>
        </p:spPr>
        <p:txBody>
          <a:bodyPr lIns="0" tIns="0" rIns="0" bIns="0"/>
          <a:lstStyle>
            <a:lvl1pPr marL="271463" indent="-271463">
              <a:buClr>
                <a:srgbClr val="339F3E"/>
              </a:buClr>
              <a:buFont typeface="Arial"/>
              <a:buChar char="•"/>
              <a:defRPr sz="1000">
                <a:latin typeface="Arial" panose="020B0604020202020204" pitchFamily="34" charset="0"/>
                <a:cs typeface="Arial" panose="020B0604020202020204" pitchFamily="34" charset="0"/>
              </a:defRPr>
            </a:lvl1pPr>
            <a:lvl2pPr marL="271463" indent="-271463">
              <a:buClr>
                <a:srgbClr val="339F3E"/>
              </a:buClr>
              <a:buFont typeface="Arial"/>
              <a:buChar char="•"/>
              <a:defRPr sz="1000">
                <a:latin typeface="Arial" panose="020B0604020202020204" pitchFamily="34" charset="0"/>
                <a:cs typeface="Arial" panose="020B0604020202020204" pitchFamily="34" charset="0"/>
              </a:defRPr>
            </a:lvl2pPr>
            <a:lvl3pPr marL="449263" indent="-177800">
              <a:buClr>
                <a:srgbClr val="339F3E"/>
              </a:buClr>
              <a:buFont typeface="Lucida Grande"/>
              <a:buChar char="-"/>
              <a:defRPr sz="1000">
                <a:latin typeface="Arial" panose="020B0604020202020204" pitchFamily="34" charset="0"/>
                <a:cs typeface="Arial" panose="020B0604020202020204" pitchFamily="34" charset="0"/>
              </a:defRPr>
            </a:lvl3pPr>
            <a:lvl4pPr marL="449263" indent="-177800">
              <a:buClr>
                <a:srgbClr val="339F3E"/>
              </a:buClr>
              <a:buFont typeface="Lucida Grande"/>
              <a:buChar char="-"/>
              <a:defRPr sz="1000">
                <a:latin typeface="Arial" panose="020B0604020202020204" pitchFamily="34" charset="0"/>
                <a:cs typeface="Arial" panose="020B0604020202020204" pitchFamily="34" charset="0"/>
              </a:defRPr>
            </a:lvl4pPr>
            <a:lvl5pPr marL="449263" indent="-177800">
              <a:buClr>
                <a:srgbClr val="339F3E"/>
              </a:buClr>
              <a:buFont typeface="Lucida Grande"/>
              <a:buChar char="-"/>
              <a:defRPr sz="1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28021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52F9-0732-89AB-D7EA-7E8B3E6457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72BB835-190B-4245-904B-450E13822493}"/>
              </a:ext>
            </a:extLst>
          </p:cNvPr>
          <p:cNvSpPr>
            <a:spLocks noGrp="1"/>
          </p:cNvSpPr>
          <p:nvPr>
            <p:ph type="dt" sz="half" idx="10"/>
          </p:nvPr>
        </p:nvSpPr>
        <p:spPr/>
        <p:txBody>
          <a:bodyPr/>
          <a:lstStyle/>
          <a:p>
            <a:fld id="{81BAF614-C149-473F-BCF5-1D39EDFB5C2F}" type="datetimeFigureOut">
              <a:rPr lang="en-GB" smtClean="0"/>
              <a:t>30/09/2025</a:t>
            </a:fld>
            <a:endParaRPr lang="en-GB"/>
          </a:p>
        </p:txBody>
      </p:sp>
      <p:sp>
        <p:nvSpPr>
          <p:cNvPr id="4" name="Footer Placeholder 3">
            <a:extLst>
              <a:ext uri="{FF2B5EF4-FFF2-40B4-BE49-F238E27FC236}">
                <a16:creationId xmlns:a16="http://schemas.microsoft.com/office/drawing/2014/main" id="{B8196AF9-7BAE-5F06-CD2A-16A548B7C9D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9938FC-F7EE-2548-CCD3-829FC2F7DB4F}"/>
              </a:ext>
            </a:extLst>
          </p:cNvPr>
          <p:cNvSpPr>
            <a:spLocks noGrp="1"/>
          </p:cNvSpPr>
          <p:nvPr>
            <p:ph type="sldNum" sz="quarter" idx="12"/>
          </p:nvPr>
        </p:nvSpPr>
        <p:spPr/>
        <p:txBody>
          <a:bodyPr/>
          <a:lstStyle/>
          <a:p>
            <a:fld id="{9ACBDB4A-CCBE-44B2-9A67-107790CBFB1E}" type="slidenum">
              <a:rPr lang="en-GB" smtClean="0"/>
              <a:t>‹#›</a:t>
            </a:fld>
            <a:endParaRPr lang="en-GB"/>
          </a:p>
        </p:txBody>
      </p:sp>
    </p:spTree>
    <p:extLst>
      <p:ext uri="{BB962C8B-B14F-4D97-AF65-F5344CB8AC3E}">
        <p14:creationId xmlns:p14="http://schemas.microsoft.com/office/powerpoint/2010/main" val="3832372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965CE2-6384-2C46-3A91-19A570606DDB}"/>
              </a:ext>
            </a:extLst>
          </p:cNvPr>
          <p:cNvSpPr>
            <a:spLocks noGrp="1"/>
          </p:cNvSpPr>
          <p:nvPr>
            <p:ph type="dt" sz="half" idx="10"/>
          </p:nvPr>
        </p:nvSpPr>
        <p:spPr/>
        <p:txBody>
          <a:bodyPr/>
          <a:lstStyle/>
          <a:p>
            <a:fld id="{81BAF614-C149-473F-BCF5-1D39EDFB5C2F}" type="datetimeFigureOut">
              <a:rPr lang="en-GB" smtClean="0"/>
              <a:t>30/09/2025</a:t>
            </a:fld>
            <a:endParaRPr lang="en-GB"/>
          </a:p>
        </p:txBody>
      </p:sp>
      <p:sp>
        <p:nvSpPr>
          <p:cNvPr id="3" name="Footer Placeholder 2">
            <a:extLst>
              <a:ext uri="{FF2B5EF4-FFF2-40B4-BE49-F238E27FC236}">
                <a16:creationId xmlns:a16="http://schemas.microsoft.com/office/drawing/2014/main" id="{85DA934C-1843-7921-2FB1-F0775F61E8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D33D39-70C3-2400-F95D-EA52FC39DEE4}"/>
              </a:ext>
            </a:extLst>
          </p:cNvPr>
          <p:cNvSpPr>
            <a:spLocks noGrp="1"/>
          </p:cNvSpPr>
          <p:nvPr>
            <p:ph type="sldNum" sz="quarter" idx="12"/>
          </p:nvPr>
        </p:nvSpPr>
        <p:spPr/>
        <p:txBody>
          <a:bodyPr/>
          <a:lstStyle/>
          <a:p>
            <a:fld id="{9ACBDB4A-CCBE-44B2-9A67-107790CBFB1E}" type="slidenum">
              <a:rPr lang="en-GB" smtClean="0"/>
              <a:t>‹#›</a:t>
            </a:fld>
            <a:endParaRPr lang="en-GB"/>
          </a:p>
        </p:txBody>
      </p:sp>
    </p:spTree>
    <p:extLst>
      <p:ext uri="{BB962C8B-B14F-4D97-AF65-F5344CB8AC3E}">
        <p14:creationId xmlns:p14="http://schemas.microsoft.com/office/powerpoint/2010/main" val="4118581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9B384-DFFB-AC5E-0603-3BBB487110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3FB1649-5455-49A6-329B-3B805D5E84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C94F58C-A76D-1C31-F2E8-A77FD1396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543FF-5A1D-E21C-3520-8763E380559F}"/>
              </a:ext>
            </a:extLst>
          </p:cNvPr>
          <p:cNvSpPr>
            <a:spLocks noGrp="1"/>
          </p:cNvSpPr>
          <p:nvPr>
            <p:ph type="dt" sz="half" idx="10"/>
          </p:nvPr>
        </p:nvSpPr>
        <p:spPr/>
        <p:txBody>
          <a:bodyPr/>
          <a:lstStyle/>
          <a:p>
            <a:fld id="{81BAF614-C149-473F-BCF5-1D39EDFB5C2F}" type="datetimeFigureOut">
              <a:rPr lang="en-GB" smtClean="0"/>
              <a:t>30/09/2025</a:t>
            </a:fld>
            <a:endParaRPr lang="en-GB"/>
          </a:p>
        </p:txBody>
      </p:sp>
      <p:sp>
        <p:nvSpPr>
          <p:cNvPr id="6" name="Footer Placeholder 5">
            <a:extLst>
              <a:ext uri="{FF2B5EF4-FFF2-40B4-BE49-F238E27FC236}">
                <a16:creationId xmlns:a16="http://schemas.microsoft.com/office/drawing/2014/main" id="{EE18191D-06FE-C2D8-5FBB-521D041E9F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A73CF2-D630-27F7-5342-67B89EBEF37D}"/>
              </a:ext>
            </a:extLst>
          </p:cNvPr>
          <p:cNvSpPr>
            <a:spLocks noGrp="1"/>
          </p:cNvSpPr>
          <p:nvPr>
            <p:ph type="sldNum" sz="quarter" idx="12"/>
          </p:nvPr>
        </p:nvSpPr>
        <p:spPr/>
        <p:txBody>
          <a:bodyPr/>
          <a:lstStyle/>
          <a:p>
            <a:fld id="{9ACBDB4A-CCBE-44B2-9A67-107790CBFB1E}" type="slidenum">
              <a:rPr lang="en-GB" smtClean="0"/>
              <a:t>‹#›</a:t>
            </a:fld>
            <a:endParaRPr lang="en-GB"/>
          </a:p>
        </p:txBody>
      </p:sp>
    </p:spTree>
    <p:extLst>
      <p:ext uri="{BB962C8B-B14F-4D97-AF65-F5344CB8AC3E}">
        <p14:creationId xmlns:p14="http://schemas.microsoft.com/office/powerpoint/2010/main" val="56041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882B1-0907-4B94-71FE-A6C79AB0CB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403257-E4BF-CDEA-AB99-A6C00EB57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4AF6B4B-1625-8547-B32F-9DD0D1314A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89D4C-A27C-3F93-1F0F-49DB3B596A73}"/>
              </a:ext>
            </a:extLst>
          </p:cNvPr>
          <p:cNvSpPr>
            <a:spLocks noGrp="1"/>
          </p:cNvSpPr>
          <p:nvPr>
            <p:ph type="dt" sz="half" idx="10"/>
          </p:nvPr>
        </p:nvSpPr>
        <p:spPr/>
        <p:txBody>
          <a:bodyPr/>
          <a:lstStyle/>
          <a:p>
            <a:fld id="{81BAF614-C149-473F-BCF5-1D39EDFB5C2F}" type="datetimeFigureOut">
              <a:rPr lang="en-GB" smtClean="0"/>
              <a:t>30/09/2025</a:t>
            </a:fld>
            <a:endParaRPr lang="en-GB"/>
          </a:p>
        </p:txBody>
      </p:sp>
      <p:sp>
        <p:nvSpPr>
          <p:cNvPr id="6" name="Footer Placeholder 5">
            <a:extLst>
              <a:ext uri="{FF2B5EF4-FFF2-40B4-BE49-F238E27FC236}">
                <a16:creationId xmlns:a16="http://schemas.microsoft.com/office/drawing/2014/main" id="{A908BF27-9CEC-9C4E-581D-77DCAEDD90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390214-AE16-3966-EA02-BEF61EA662B3}"/>
              </a:ext>
            </a:extLst>
          </p:cNvPr>
          <p:cNvSpPr>
            <a:spLocks noGrp="1"/>
          </p:cNvSpPr>
          <p:nvPr>
            <p:ph type="sldNum" sz="quarter" idx="12"/>
          </p:nvPr>
        </p:nvSpPr>
        <p:spPr/>
        <p:txBody>
          <a:bodyPr/>
          <a:lstStyle/>
          <a:p>
            <a:fld id="{9ACBDB4A-CCBE-44B2-9A67-107790CBFB1E}" type="slidenum">
              <a:rPr lang="en-GB" smtClean="0"/>
              <a:t>‹#›</a:t>
            </a:fld>
            <a:endParaRPr lang="en-GB"/>
          </a:p>
        </p:txBody>
      </p:sp>
    </p:spTree>
    <p:extLst>
      <p:ext uri="{BB962C8B-B14F-4D97-AF65-F5344CB8AC3E}">
        <p14:creationId xmlns:p14="http://schemas.microsoft.com/office/powerpoint/2010/main" val="2380134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EDAE7-B6B4-432C-1A1E-22AE55DA0EA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3CEDB8C-2E07-381D-74F1-7F79721B52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9664F8-9417-E868-7699-4A07181C42F7}"/>
              </a:ext>
            </a:extLst>
          </p:cNvPr>
          <p:cNvSpPr>
            <a:spLocks noGrp="1"/>
          </p:cNvSpPr>
          <p:nvPr>
            <p:ph type="dt" sz="half" idx="10"/>
          </p:nvPr>
        </p:nvSpPr>
        <p:spPr/>
        <p:txBody>
          <a:bodyPr/>
          <a:lstStyle/>
          <a:p>
            <a:fld id="{81BAF614-C149-473F-BCF5-1D39EDFB5C2F}" type="datetimeFigureOut">
              <a:rPr lang="en-GB" smtClean="0"/>
              <a:t>30/09/2025</a:t>
            </a:fld>
            <a:endParaRPr lang="en-GB"/>
          </a:p>
        </p:txBody>
      </p:sp>
      <p:sp>
        <p:nvSpPr>
          <p:cNvPr id="5" name="Footer Placeholder 4">
            <a:extLst>
              <a:ext uri="{FF2B5EF4-FFF2-40B4-BE49-F238E27FC236}">
                <a16:creationId xmlns:a16="http://schemas.microsoft.com/office/drawing/2014/main" id="{0458FB94-6B44-28F8-8765-5BC6C006D4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C599BB-10FD-9380-9CD1-C762AD7540A1}"/>
              </a:ext>
            </a:extLst>
          </p:cNvPr>
          <p:cNvSpPr>
            <a:spLocks noGrp="1"/>
          </p:cNvSpPr>
          <p:nvPr>
            <p:ph type="sldNum" sz="quarter" idx="12"/>
          </p:nvPr>
        </p:nvSpPr>
        <p:spPr/>
        <p:txBody>
          <a:bodyPr/>
          <a:lstStyle/>
          <a:p>
            <a:fld id="{9ACBDB4A-CCBE-44B2-9A67-107790CBFB1E}" type="slidenum">
              <a:rPr lang="en-GB" smtClean="0"/>
              <a:t>‹#›</a:t>
            </a:fld>
            <a:endParaRPr lang="en-GB"/>
          </a:p>
        </p:txBody>
      </p:sp>
    </p:spTree>
    <p:extLst>
      <p:ext uri="{BB962C8B-B14F-4D97-AF65-F5344CB8AC3E}">
        <p14:creationId xmlns:p14="http://schemas.microsoft.com/office/powerpoint/2010/main" val="1445870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1E2DD7-0EC1-E89D-2123-5C3D941532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057C16-F56E-96C8-85FA-476C7550CA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215B83-3DF7-66B2-8A49-6E10B08F16AA}"/>
              </a:ext>
            </a:extLst>
          </p:cNvPr>
          <p:cNvSpPr>
            <a:spLocks noGrp="1"/>
          </p:cNvSpPr>
          <p:nvPr>
            <p:ph type="dt" sz="half" idx="10"/>
          </p:nvPr>
        </p:nvSpPr>
        <p:spPr/>
        <p:txBody>
          <a:bodyPr/>
          <a:lstStyle/>
          <a:p>
            <a:fld id="{81BAF614-C149-473F-BCF5-1D39EDFB5C2F}" type="datetimeFigureOut">
              <a:rPr lang="en-GB" smtClean="0"/>
              <a:t>30/09/2025</a:t>
            </a:fld>
            <a:endParaRPr lang="en-GB"/>
          </a:p>
        </p:txBody>
      </p:sp>
      <p:sp>
        <p:nvSpPr>
          <p:cNvPr id="5" name="Footer Placeholder 4">
            <a:extLst>
              <a:ext uri="{FF2B5EF4-FFF2-40B4-BE49-F238E27FC236}">
                <a16:creationId xmlns:a16="http://schemas.microsoft.com/office/drawing/2014/main" id="{FF529A76-48C2-7E49-5084-678C3D2295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75E69D-3EF5-5EC5-C3FC-8D39869C2BC1}"/>
              </a:ext>
            </a:extLst>
          </p:cNvPr>
          <p:cNvSpPr>
            <a:spLocks noGrp="1"/>
          </p:cNvSpPr>
          <p:nvPr>
            <p:ph type="sldNum" sz="quarter" idx="12"/>
          </p:nvPr>
        </p:nvSpPr>
        <p:spPr/>
        <p:txBody>
          <a:bodyPr/>
          <a:lstStyle/>
          <a:p>
            <a:fld id="{9ACBDB4A-CCBE-44B2-9A67-107790CBFB1E}" type="slidenum">
              <a:rPr lang="en-GB" smtClean="0"/>
              <a:t>‹#›</a:t>
            </a:fld>
            <a:endParaRPr lang="en-GB"/>
          </a:p>
        </p:txBody>
      </p:sp>
    </p:spTree>
    <p:extLst>
      <p:ext uri="{BB962C8B-B14F-4D97-AF65-F5344CB8AC3E}">
        <p14:creationId xmlns:p14="http://schemas.microsoft.com/office/powerpoint/2010/main" val="2074158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Boxes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6C99690-97C7-F044-8D69-32D240D737D1}" type="slidenum">
              <a:rPr lang="en-US" smtClean="0"/>
              <a:pPr/>
              <a:t>‹#›</a:t>
            </a:fld>
            <a:endParaRPr lang="en-US" dirty="0"/>
          </a:p>
        </p:txBody>
      </p:sp>
      <p:sp>
        <p:nvSpPr>
          <p:cNvPr id="7" name="Rectangle 6"/>
          <p:cNvSpPr/>
          <p:nvPr/>
        </p:nvSpPr>
        <p:spPr>
          <a:xfrm>
            <a:off x="762765" y="1554875"/>
            <a:ext cx="5212649" cy="4634387"/>
          </a:xfrm>
          <a:prstGeom prst="rect">
            <a:avLst/>
          </a:prstGeom>
          <a:solidFill>
            <a:schemeClr val="bg1">
              <a:lumMod val="9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Title 1"/>
          <p:cNvSpPr>
            <a:spLocks noGrp="1"/>
          </p:cNvSpPr>
          <p:nvPr>
            <p:ph type="title"/>
          </p:nvPr>
        </p:nvSpPr>
        <p:spPr>
          <a:xfrm>
            <a:off x="762764" y="283368"/>
            <a:ext cx="10972800" cy="509985"/>
          </a:xfrm>
        </p:spPr>
        <p:txBody>
          <a:bodyPr/>
          <a:lstStyle/>
          <a:p>
            <a:r>
              <a:rPr lang="en-US"/>
              <a:t>Click to edit Master title style</a:t>
            </a:r>
            <a:endParaRPr lang="en-GB" dirty="0"/>
          </a:p>
        </p:txBody>
      </p:sp>
      <p:sp>
        <p:nvSpPr>
          <p:cNvPr id="18" name="Rectangle 17"/>
          <p:cNvSpPr/>
          <p:nvPr/>
        </p:nvSpPr>
        <p:spPr>
          <a:xfrm>
            <a:off x="6255788" y="1554875"/>
            <a:ext cx="5212649" cy="4634387"/>
          </a:xfrm>
          <a:prstGeom prst="rect">
            <a:avLst/>
          </a:prstGeom>
          <a:solidFill>
            <a:schemeClr val="bg1">
              <a:lumMod val="9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3" name="Text Placeholder 39"/>
          <p:cNvSpPr>
            <a:spLocks noGrp="1"/>
          </p:cNvSpPr>
          <p:nvPr>
            <p:ph type="body" sz="quarter" idx="20"/>
          </p:nvPr>
        </p:nvSpPr>
        <p:spPr>
          <a:xfrm>
            <a:off x="6623539" y="1812926"/>
            <a:ext cx="4499708" cy="271463"/>
          </a:xfrm>
          <a:prstGeom prst="rect">
            <a:avLst/>
          </a:prstGeom>
        </p:spPr>
        <p:txBody>
          <a:bodyPr vert="horz" lIns="0" bIns="0"/>
          <a:lstStyle>
            <a:lvl1pPr marL="0" indent="0">
              <a:buNone/>
              <a:defRPr sz="1600"/>
            </a:lvl1pPr>
          </a:lstStyle>
          <a:p>
            <a:pPr lvl="0"/>
            <a:r>
              <a:rPr lang="en-US"/>
              <a:t>Click to edit Master text styles</a:t>
            </a:r>
          </a:p>
        </p:txBody>
      </p:sp>
      <p:sp>
        <p:nvSpPr>
          <p:cNvPr id="24" name="Text Placeholder 39"/>
          <p:cNvSpPr>
            <a:spLocks noGrp="1"/>
          </p:cNvSpPr>
          <p:nvPr>
            <p:ph type="body" sz="quarter" idx="21"/>
          </p:nvPr>
        </p:nvSpPr>
        <p:spPr>
          <a:xfrm>
            <a:off x="1132988" y="1812926"/>
            <a:ext cx="4499708" cy="271463"/>
          </a:xfrm>
          <a:prstGeom prst="rect">
            <a:avLst/>
          </a:prstGeom>
        </p:spPr>
        <p:txBody>
          <a:bodyPr vert="horz" lIns="0" bIns="0"/>
          <a:lstStyle>
            <a:lvl1pPr marL="0" indent="0">
              <a:buNone/>
              <a:defRPr sz="1600"/>
            </a:lvl1pPr>
          </a:lstStyle>
          <a:p>
            <a:pPr lvl="0"/>
            <a:r>
              <a:rPr lang="en-US"/>
              <a:t>Click to edit Master text styles</a:t>
            </a:r>
          </a:p>
        </p:txBody>
      </p:sp>
      <p:sp>
        <p:nvSpPr>
          <p:cNvPr id="25" name="Content Placeholder 4"/>
          <p:cNvSpPr>
            <a:spLocks noGrp="1"/>
          </p:cNvSpPr>
          <p:nvPr>
            <p:ph sz="quarter" idx="30"/>
          </p:nvPr>
        </p:nvSpPr>
        <p:spPr>
          <a:xfrm>
            <a:off x="1132989" y="2226375"/>
            <a:ext cx="4499708" cy="1076830"/>
          </a:xfrm>
          <a:prstGeom prst="rect">
            <a:avLst/>
          </a:prstGeom>
        </p:spPr>
        <p:txBody>
          <a:bodyPr lIns="0" tIns="0" rIns="0" bIns="0"/>
          <a:lstStyle>
            <a:lvl1pPr marL="271463" indent="-271463">
              <a:buClr>
                <a:srgbClr val="339F3E"/>
              </a:buClr>
              <a:buFont typeface="Arial"/>
              <a:buChar char="•"/>
              <a:defRPr sz="1000">
                <a:latin typeface="Arial" panose="020B0604020202020204" pitchFamily="34" charset="0"/>
                <a:cs typeface="Arial" panose="020B0604020202020204" pitchFamily="34" charset="0"/>
              </a:defRPr>
            </a:lvl1pPr>
            <a:lvl2pPr marL="271463" indent="-271463">
              <a:buClr>
                <a:srgbClr val="339F3E"/>
              </a:buClr>
              <a:buFont typeface="Arial"/>
              <a:buChar char="•"/>
              <a:defRPr sz="1000">
                <a:latin typeface="Arial" panose="020B0604020202020204" pitchFamily="34" charset="0"/>
                <a:cs typeface="Arial" panose="020B0604020202020204" pitchFamily="34" charset="0"/>
              </a:defRPr>
            </a:lvl2pPr>
            <a:lvl3pPr marL="449263" indent="-177800">
              <a:buClr>
                <a:srgbClr val="339F3E"/>
              </a:buClr>
              <a:buFont typeface="Lucida Grande"/>
              <a:buChar char="-"/>
              <a:defRPr sz="1000">
                <a:latin typeface="Arial" panose="020B0604020202020204" pitchFamily="34" charset="0"/>
                <a:cs typeface="Arial" panose="020B0604020202020204" pitchFamily="34" charset="0"/>
              </a:defRPr>
            </a:lvl3pPr>
            <a:lvl4pPr marL="449263" indent="-177800">
              <a:buClr>
                <a:srgbClr val="339F3E"/>
              </a:buClr>
              <a:buFont typeface="Lucida Grande"/>
              <a:buChar char="-"/>
              <a:defRPr sz="1000">
                <a:latin typeface="Arial" panose="020B0604020202020204" pitchFamily="34" charset="0"/>
                <a:cs typeface="Arial" panose="020B0604020202020204" pitchFamily="34" charset="0"/>
              </a:defRPr>
            </a:lvl4pPr>
            <a:lvl5pPr marL="449263" indent="-177800">
              <a:buClr>
                <a:srgbClr val="339F3E"/>
              </a:buClr>
              <a:buFont typeface="Lucida Grande"/>
              <a:buChar char="-"/>
              <a:defRPr sz="1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Content Placeholder 4"/>
          <p:cNvSpPr>
            <a:spLocks noGrp="1"/>
          </p:cNvSpPr>
          <p:nvPr>
            <p:ph sz="quarter" idx="31"/>
          </p:nvPr>
        </p:nvSpPr>
        <p:spPr>
          <a:xfrm>
            <a:off x="6623539" y="2226375"/>
            <a:ext cx="4499708" cy="1076830"/>
          </a:xfrm>
          <a:prstGeom prst="rect">
            <a:avLst/>
          </a:prstGeom>
        </p:spPr>
        <p:txBody>
          <a:bodyPr lIns="0" tIns="0" rIns="0" bIns="0"/>
          <a:lstStyle>
            <a:lvl1pPr marL="271463" indent="-271463">
              <a:buClr>
                <a:srgbClr val="339F3E"/>
              </a:buClr>
              <a:buFont typeface="Arial"/>
              <a:buChar char="•"/>
              <a:defRPr sz="1000">
                <a:latin typeface="Arial" panose="020B0604020202020204" pitchFamily="34" charset="0"/>
                <a:cs typeface="Arial" panose="020B0604020202020204" pitchFamily="34" charset="0"/>
              </a:defRPr>
            </a:lvl1pPr>
            <a:lvl2pPr marL="271463" indent="-271463">
              <a:buClr>
                <a:srgbClr val="339F3E"/>
              </a:buClr>
              <a:buFont typeface="Arial"/>
              <a:buChar char="•"/>
              <a:defRPr sz="1000">
                <a:latin typeface="Arial" panose="020B0604020202020204" pitchFamily="34" charset="0"/>
                <a:cs typeface="Arial" panose="020B0604020202020204" pitchFamily="34" charset="0"/>
              </a:defRPr>
            </a:lvl2pPr>
            <a:lvl3pPr marL="449263" indent="-177800">
              <a:buClr>
                <a:srgbClr val="339F3E"/>
              </a:buClr>
              <a:buFont typeface="Lucida Grande"/>
              <a:buChar char="-"/>
              <a:defRPr sz="1000">
                <a:latin typeface="Arial" panose="020B0604020202020204" pitchFamily="34" charset="0"/>
                <a:cs typeface="Arial" panose="020B0604020202020204" pitchFamily="34" charset="0"/>
              </a:defRPr>
            </a:lvl3pPr>
            <a:lvl4pPr marL="449263" indent="-177800">
              <a:buClr>
                <a:srgbClr val="339F3E"/>
              </a:buClr>
              <a:buFont typeface="Lucida Grande"/>
              <a:buChar char="-"/>
              <a:defRPr sz="1000">
                <a:latin typeface="Arial" panose="020B0604020202020204" pitchFamily="34" charset="0"/>
                <a:cs typeface="Arial" panose="020B0604020202020204" pitchFamily="34" charset="0"/>
              </a:defRPr>
            </a:lvl4pPr>
            <a:lvl5pPr marL="449263" indent="-177800">
              <a:buClr>
                <a:srgbClr val="339F3E"/>
              </a:buClr>
              <a:buFont typeface="Lucida Grande"/>
              <a:buChar char="-"/>
              <a:defRPr sz="1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6249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4A86258E-EA40-8640-AAEF-874EF28B2826}" type="datetimeFigureOut">
              <a:rPr lang="en-US" smtClean="0"/>
              <a:pPr/>
              <a:t>9/30/2025</a:t>
            </a:fld>
            <a:endParaRPr lang="en-US" dirty="0"/>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6C99690-97C7-F044-8D69-32D240D737D1}" type="slidenum">
              <a:rPr lang="en-US" smtClean="0"/>
              <a:pPr/>
              <a:t>‹#›</a:t>
            </a:fld>
            <a:endParaRPr lang="en-US" dirty="0"/>
          </a:p>
        </p:txBody>
      </p:sp>
    </p:spTree>
    <p:extLst>
      <p:ext uri="{BB962C8B-B14F-4D97-AF65-F5344CB8AC3E}">
        <p14:creationId xmlns:p14="http://schemas.microsoft.com/office/powerpoint/2010/main" val="61592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4A86258E-EA40-8640-AAEF-874EF28B2826}" type="datetimeFigureOut">
              <a:rPr lang="en-US" smtClean="0"/>
              <a:pPr/>
              <a:t>9/30/2025</a:t>
            </a:fld>
            <a:endParaRPr lang="en-US" dirty="0"/>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D6C99690-97C7-F044-8D69-32D240D737D1}" type="slidenum">
              <a:rPr lang="en-US" smtClean="0"/>
              <a:pPr/>
              <a:t>‹#›</a:t>
            </a:fld>
            <a:endParaRPr lang="en-US" dirty="0"/>
          </a:p>
        </p:txBody>
      </p:sp>
    </p:spTree>
    <p:extLst>
      <p:ext uri="{BB962C8B-B14F-4D97-AF65-F5344CB8AC3E}">
        <p14:creationId xmlns:p14="http://schemas.microsoft.com/office/powerpoint/2010/main" val="982145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2"/>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a:prstGeom prst="rect">
            <a:avLst/>
          </a:prstGeo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7964424" y="6272784"/>
            <a:ext cx="3273552" cy="365125"/>
          </a:xfrm>
          <a:prstGeom prst="rect">
            <a:avLst/>
          </a:prstGeom>
        </p:spPr>
        <p:txBody>
          <a:bodyPr/>
          <a:lstStyle/>
          <a:p>
            <a:fld id="{4A86258E-EA40-8640-AAEF-874EF28B2826}" type="datetimeFigureOut">
              <a:rPr lang="en-US" smtClean="0"/>
              <a:pPr/>
              <a:t>9/30/2025</a:t>
            </a:fld>
            <a:endParaRPr lang="en-US" dirty="0"/>
          </a:p>
        </p:txBody>
      </p:sp>
      <p:sp>
        <p:nvSpPr>
          <p:cNvPr id="5" name="Footer Placeholder 4"/>
          <p:cNvSpPr>
            <a:spLocks noGrp="1"/>
          </p:cNvSpPr>
          <p:nvPr>
            <p:ph type="ftr" sz="quarter" idx="11"/>
          </p:nvPr>
        </p:nvSpPr>
        <p:spPr>
          <a:xfrm>
            <a:off x="1088136" y="6272784"/>
            <a:ext cx="632764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6C99690-97C7-F044-8D69-32D240D737D1}" type="slidenum">
              <a:rPr lang="en-US" smtClean="0"/>
              <a:pPr/>
              <a:t>‹#›</a:t>
            </a:fld>
            <a:endParaRPr lang="en-US" dirty="0"/>
          </a:p>
        </p:txBody>
      </p:sp>
    </p:spTree>
    <p:extLst>
      <p:ext uri="{BB962C8B-B14F-4D97-AF65-F5344CB8AC3E}">
        <p14:creationId xmlns:p14="http://schemas.microsoft.com/office/powerpoint/2010/main" val="1355569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77F8D20-4694-1C4E-B60F-73BA51440660}" type="slidenum">
              <a:rPr lang="en-US" smtClean="0"/>
              <a:pPr/>
              <a:t>‹#›</a:t>
            </a:fld>
            <a:endParaRPr lang="en-US" dirty="0"/>
          </a:p>
        </p:txBody>
      </p:sp>
      <p:sp>
        <p:nvSpPr>
          <p:cNvPr id="8" name="Title Placeholder 1"/>
          <p:cNvSpPr>
            <a:spLocks noGrp="1"/>
          </p:cNvSpPr>
          <p:nvPr>
            <p:ph type="title"/>
          </p:nvPr>
        </p:nvSpPr>
        <p:spPr>
          <a:xfrm>
            <a:off x="2868133" y="2784874"/>
            <a:ext cx="8494464" cy="809067"/>
          </a:xfrm>
          <a:prstGeom prst="rect">
            <a:avLst/>
          </a:prstGeom>
        </p:spPr>
        <p:txBody>
          <a:bodyPr vert="horz" lIns="0" tIns="0" rIns="0" bIns="0" rtlCol="0" anchor="ctr">
            <a:normAutofit/>
          </a:bodyPr>
          <a:lstStyle/>
          <a:p>
            <a:r>
              <a:rPr lang="en-US"/>
              <a:t>Click to edit Master title style</a:t>
            </a:r>
            <a:endParaRPr lang="en-US" dirty="0"/>
          </a:p>
        </p:txBody>
      </p:sp>
      <p:sp>
        <p:nvSpPr>
          <p:cNvPr id="14" name="Text Placeholder 13"/>
          <p:cNvSpPr>
            <a:spLocks noGrp="1"/>
          </p:cNvSpPr>
          <p:nvPr>
            <p:ph type="body" sz="quarter" idx="13" hasCustomPrompt="1"/>
          </p:nvPr>
        </p:nvSpPr>
        <p:spPr>
          <a:xfrm>
            <a:off x="6925412" y="3593941"/>
            <a:ext cx="4437185" cy="397605"/>
          </a:xfrm>
          <a:prstGeom prst="rect">
            <a:avLst/>
          </a:prstGeom>
        </p:spPr>
        <p:txBody>
          <a:bodyPr vert="horz" lIns="0" tIns="0" rIns="0" bIns="0"/>
          <a:lstStyle>
            <a:lvl1pPr marL="0" indent="0" algn="r">
              <a:buNone/>
              <a:defRPr sz="2000">
                <a:solidFill>
                  <a:srgbClr val="FFFFFF"/>
                </a:solidFill>
              </a:defRPr>
            </a:lvl1pPr>
            <a:lvl2pPr marL="457200" indent="0" algn="r">
              <a:buNone/>
              <a:defRPr sz="1800"/>
            </a:lvl2pPr>
            <a:lvl3pPr marL="914400" indent="0" algn="r">
              <a:buNone/>
              <a:defRPr sz="1600"/>
            </a:lvl3pPr>
            <a:lvl4pPr marL="1371600" indent="0" algn="r">
              <a:buNone/>
              <a:defRPr sz="1400"/>
            </a:lvl4pPr>
            <a:lvl5pPr marL="1828800" indent="0" algn="r">
              <a:buNone/>
              <a:defRPr sz="1400"/>
            </a:lvl5pPr>
          </a:lstStyle>
          <a:p>
            <a:pPr lvl="0"/>
            <a:r>
              <a:rPr lang="en-GB" dirty="0"/>
              <a:t>Sub heading here</a:t>
            </a:r>
            <a:endParaRPr lang="en-US" dirty="0"/>
          </a:p>
        </p:txBody>
      </p:sp>
    </p:spTree>
    <p:extLst>
      <p:ext uri="{BB962C8B-B14F-4D97-AF65-F5344CB8AC3E}">
        <p14:creationId xmlns:p14="http://schemas.microsoft.com/office/powerpoint/2010/main" val="2053992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p>
            <a:fld id="{65772A89-CA2C-9240-A463-559ECA93838E}" type="datetimeFigureOut">
              <a:rPr lang="en-US" smtClean="0"/>
              <a:pPr/>
              <a:t>9/30/2025</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2BA4A8E-7711-D349-8B73-2006D53C9AF4}" type="slidenum">
              <a:rPr lang="en-US" smtClean="0"/>
              <a:pPr/>
              <a:t>‹#›</a:t>
            </a:fld>
            <a:endParaRPr lang="en-US" dirty="0"/>
          </a:p>
        </p:txBody>
      </p:sp>
    </p:spTree>
    <p:extLst>
      <p:ext uri="{BB962C8B-B14F-4D97-AF65-F5344CB8AC3E}">
        <p14:creationId xmlns:p14="http://schemas.microsoft.com/office/powerpoint/2010/main" val="1985648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10.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6.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7.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8.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764" y="283368"/>
            <a:ext cx="10972800" cy="509985"/>
          </a:xfrm>
          <a:prstGeom prst="rect">
            <a:avLst/>
          </a:prstGeom>
        </p:spPr>
        <p:txBody>
          <a:bodyPr vert="horz" lIns="0" tIns="0" rIns="0" bIns="0" rtlCol="0" anchor="ctr">
            <a:normAutofit/>
          </a:bodyPr>
          <a:lstStyle/>
          <a:p>
            <a:r>
              <a:rPr lang="en-US"/>
              <a:t>Click to edit Master title style</a:t>
            </a:r>
            <a:endParaRPr lang="en-GB"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07287" tIns="53643" rIns="107287" bIns="53643" rtlCol="0" anchor="ctr"/>
          <a:lstStyle>
            <a:lvl1pPr algn="r">
              <a:defRPr sz="1400">
                <a:solidFill>
                  <a:schemeClr val="tx1">
                    <a:tint val="75000"/>
                  </a:schemeClr>
                </a:solidFill>
              </a:defRPr>
            </a:lvl1pPr>
          </a:lstStyle>
          <a:p>
            <a:fld id="{D6C99690-97C7-F044-8D69-32D240D737D1}" type="slidenum">
              <a:rPr lang="en-US" smtClean="0"/>
              <a:pPr/>
              <a:t>‹#›</a:t>
            </a:fld>
            <a:endParaRPr lang="en-US" dirty="0"/>
          </a:p>
        </p:txBody>
      </p:sp>
      <p:sp>
        <p:nvSpPr>
          <p:cNvPr id="8" name="Footer Placeholder 5"/>
          <p:cNvSpPr txBox="1">
            <a:spLocks/>
          </p:cNvSpPr>
          <p:nvPr/>
        </p:nvSpPr>
        <p:spPr>
          <a:xfrm>
            <a:off x="762764" y="6544235"/>
            <a:ext cx="8508236" cy="205516"/>
          </a:xfrm>
          <a:prstGeom prst="rect">
            <a:avLst/>
          </a:prstGeom>
        </p:spPr>
        <p:txBody>
          <a:bodyPr vert="horz" wrap="none" lIns="0" tIns="0" rIns="0" bIns="0" rtlCol="0" anchor="t"/>
          <a:lstStyle>
            <a:defPPr>
              <a:defRPr lang="en-US"/>
            </a:defPPr>
            <a:lvl1pPr marL="0" algn="ctr" defTabSz="914400" rtl="0" eaLnBrk="1" latinLnBrk="0" hangingPunct="1">
              <a:defRPr sz="900" kern="1200">
                <a:solidFill>
                  <a:srgbClr val="B1B2B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t>For professional investors only/not for public viewing or distribution</a:t>
            </a:r>
          </a:p>
          <a:p>
            <a:pPr algn="l"/>
            <a:endParaRPr lang="en-GB" sz="800" dirty="0"/>
          </a:p>
        </p:txBody>
      </p:sp>
      <p:pic>
        <p:nvPicPr>
          <p:cNvPr id="9" name="Picture 8" descr="GreenCircle-logo.png"/>
          <p:cNvPicPr>
            <a:picLocks noChangeAspect="1"/>
          </p:cNvPicPr>
          <p:nvPr/>
        </p:nvPicPr>
        <p:blipFill rotWithShape="1">
          <a:blip r:embed="rId9" cstate="print">
            <a:extLst>
              <a:ext uri="{28A0092B-C50C-407E-A947-70E740481C1C}">
                <a14:useLocalDpi xmlns:a14="http://schemas.microsoft.com/office/drawing/2010/main" val="0"/>
              </a:ext>
            </a:extLst>
          </a:blip>
          <a:srcRect l="9577" t="37314" r="32118" b="62294"/>
          <a:stretch/>
        </p:blipFill>
        <p:spPr>
          <a:xfrm>
            <a:off x="0" y="1019404"/>
            <a:ext cx="12192000" cy="66613"/>
          </a:xfrm>
          <a:prstGeom prst="rect">
            <a:avLst/>
          </a:prstGeom>
          <a:noFill/>
        </p:spPr>
      </p:pic>
      <p:cxnSp>
        <p:nvCxnSpPr>
          <p:cNvPr id="10" name="Straight Connector 9"/>
          <p:cNvCxnSpPr/>
          <p:nvPr/>
        </p:nvCxnSpPr>
        <p:spPr>
          <a:xfrm>
            <a:off x="0" y="6397138"/>
            <a:ext cx="12192000" cy="0"/>
          </a:xfrm>
          <a:prstGeom prst="line">
            <a:avLst/>
          </a:prstGeom>
          <a:ln w="3175"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TwentyFour-logo.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03116" y="365878"/>
            <a:ext cx="2181202" cy="425416"/>
          </a:xfrm>
          <a:prstGeom prst="rect">
            <a:avLst/>
          </a:prstGeom>
        </p:spPr>
      </p:pic>
    </p:spTree>
    <p:extLst>
      <p:ext uri="{BB962C8B-B14F-4D97-AF65-F5344CB8AC3E}">
        <p14:creationId xmlns:p14="http://schemas.microsoft.com/office/powerpoint/2010/main" val="153575100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p:txStyles>
    <p:titleStyle>
      <a:lvl1pPr algn="l" defTabSz="1072866" rtl="0" eaLnBrk="1" latinLnBrk="0" hangingPunct="1">
        <a:spcBef>
          <a:spcPct val="0"/>
        </a:spcBef>
        <a:buNone/>
        <a:defRPr sz="20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eenCircle-logo.png"/>
          <p:cNvPicPr>
            <a:picLocks noChangeAspect="1"/>
          </p:cNvPicPr>
          <p:nvPr/>
        </p:nvPicPr>
        <p:blipFill rotWithShape="1">
          <a:blip r:embed="rId3" cstate="print">
            <a:extLst>
              <a:ext uri="{28A0092B-C50C-407E-A947-70E740481C1C}">
                <a14:useLocalDpi xmlns:a14="http://schemas.microsoft.com/office/drawing/2010/main" val="0"/>
              </a:ext>
            </a:extLst>
          </a:blip>
          <a:srcRect l="2315" t="-2778" r="28579" b="60402"/>
          <a:stretch/>
        </p:blipFill>
        <p:spPr>
          <a:xfrm>
            <a:off x="0" y="0"/>
            <a:ext cx="12192000" cy="6074294"/>
          </a:xfrm>
          <a:prstGeom prst="rect">
            <a:avLst/>
          </a:prstGeom>
        </p:spPr>
      </p:pic>
      <p:pic>
        <p:nvPicPr>
          <p:cNvPr id="8" name="Picture 7" descr="TwentyFou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462" y="288000"/>
            <a:ext cx="2953279" cy="576000"/>
          </a:xfrm>
          <a:prstGeom prst="rect">
            <a:avLst/>
          </a:prstGeom>
        </p:spPr>
      </p:pic>
      <p:pic>
        <p:nvPicPr>
          <p:cNvPr id="9" name="Picture 8" descr="VT_a_boutique_of_CMY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58" y="6345113"/>
            <a:ext cx="1718134" cy="237744"/>
          </a:xfrm>
          <a:prstGeom prst="rect">
            <a:avLst/>
          </a:prstGeom>
        </p:spPr>
      </p:pic>
    </p:spTree>
    <p:extLst>
      <p:ext uri="{BB962C8B-B14F-4D97-AF65-F5344CB8AC3E}">
        <p14:creationId xmlns:p14="http://schemas.microsoft.com/office/powerpoint/2010/main" val="407079753"/>
      </p:ext>
    </p:extLst>
  </p:cSld>
  <p:clrMap bg1="lt1" tx1="dk1" bg2="lt2" tx2="dk2" accent1="accent1" accent2="accent2" accent3="accent3" accent4="accent4" accent5="accent5" accent6="accent6" hlink="hlink" folHlink="folHlink"/>
  <p:sldLayoutIdLst>
    <p:sldLayoutId id="2147483699" r:id="rId1"/>
  </p:sldLayoutIdLst>
  <p:txStyles>
    <p:titleStyle>
      <a:lvl1pPr algn="r" defTabSz="4572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forest curv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061987"/>
          </a:xfrm>
          <a:prstGeom prst="rect">
            <a:avLst/>
          </a:prstGeom>
        </p:spPr>
      </p:pic>
      <p:pic>
        <p:nvPicPr>
          <p:cNvPr id="8" name="Picture 7" descr="VT_a_boutique_of_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58" y="6345113"/>
            <a:ext cx="1718134" cy="237744"/>
          </a:xfrm>
          <a:prstGeom prst="rect">
            <a:avLst/>
          </a:prstGeom>
        </p:spPr>
      </p:pic>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A4A8E-7711-D349-8B73-2006D53C9AF4}" type="slidenum">
              <a:rPr lang="en-US" smtClean="0"/>
              <a:pPr/>
              <a:t>‹#›</a:t>
            </a:fld>
            <a:endParaRPr lang="en-US" dirty="0"/>
          </a:p>
        </p:txBody>
      </p:sp>
      <p:sp>
        <p:nvSpPr>
          <p:cNvPr id="9" name="Title Placeholder 1"/>
          <p:cNvSpPr txBox="1">
            <a:spLocks/>
          </p:cNvSpPr>
          <p:nvPr/>
        </p:nvSpPr>
        <p:spPr>
          <a:xfrm>
            <a:off x="6683670" y="2401211"/>
            <a:ext cx="4678927" cy="1192730"/>
          </a:xfrm>
          <a:prstGeom prst="rect">
            <a:avLst/>
          </a:prstGeom>
          <a:effectLst>
            <a:outerShdw blurRad="50800" dist="38100" dir="2700000" algn="tl" rotWithShape="0">
              <a:prstClr val="black">
                <a:alpha val="40000"/>
              </a:prstClr>
            </a:outerShdw>
          </a:effectLst>
        </p:spPr>
        <p:txBody>
          <a:bodyPr vert="horz" lIns="0" tIns="0" rIns="0" bIns="0" rtlCol="0" anchor="ctr">
            <a:normAutofit fontScale="92500" lnSpcReduction="10000"/>
          </a:bodyPr>
          <a:lstStyle>
            <a:lvl1pPr algn="r" defTabSz="457200" rtl="0" eaLnBrk="1" latinLnBrk="0" hangingPunct="1">
              <a:spcBef>
                <a:spcPct val="0"/>
              </a:spcBef>
              <a:buNone/>
              <a:defRPr sz="4400" kern="1200">
                <a:solidFill>
                  <a:srgbClr val="FFFFFF"/>
                </a:solidFill>
                <a:latin typeface="+mj-lt"/>
                <a:ea typeface="+mj-ea"/>
                <a:cs typeface="+mj-cs"/>
              </a:defRPr>
            </a:lvl1pPr>
          </a:lstStyle>
          <a:p>
            <a:r>
              <a:rPr lang="en-GB" sz="4400" dirty="0"/>
              <a:t>Click to edit Master title style</a:t>
            </a:r>
            <a:endParaRPr lang="en-US" sz="4400" dirty="0"/>
          </a:p>
        </p:txBody>
      </p:sp>
      <p:sp>
        <p:nvSpPr>
          <p:cNvPr id="10" name="Text Placeholder 13"/>
          <p:cNvSpPr txBox="1">
            <a:spLocks/>
          </p:cNvSpPr>
          <p:nvPr/>
        </p:nvSpPr>
        <p:spPr>
          <a:xfrm>
            <a:off x="6925412" y="3593941"/>
            <a:ext cx="4437185" cy="397605"/>
          </a:xfrm>
          <a:prstGeom prst="rect">
            <a:avLst/>
          </a:prstGeom>
          <a:effectLst>
            <a:outerShdw blurRad="50800" dist="38100" dir="2700000" algn="tl" rotWithShape="0">
              <a:prstClr val="black">
                <a:alpha val="40000"/>
              </a:prstClr>
            </a:outerShdw>
          </a:effectLst>
        </p:spPr>
        <p:txBody>
          <a:bodyPr vert="horz" lIns="0" tIns="0" rIns="0" bIns="0"/>
          <a:lstStyle>
            <a:lvl1pPr marL="0" indent="0" algn="r" defTabSz="457200" rtl="0" eaLnBrk="1" latinLnBrk="0" hangingPunct="1">
              <a:spcBef>
                <a:spcPct val="20000"/>
              </a:spcBef>
              <a:buFont typeface="Arial"/>
              <a:buNone/>
              <a:defRPr sz="2000" kern="1200">
                <a:solidFill>
                  <a:srgbClr val="FFFFFF"/>
                </a:solidFill>
                <a:latin typeface="+mn-lt"/>
                <a:ea typeface="+mn-ea"/>
                <a:cs typeface="+mn-cs"/>
              </a:defRPr>
            </a:lvl1pPr>
            <a:lvl2pPr marL="457200" indent="0" algn="r" defTabSz="457200" rtl="0" eaLnBrk="1" latinLnBrk="0" hangingPunct="1">
              <a:spcBef>
                <a:spcPct val="20000"/>
              </a:spcBef>
              <a:buFont typeface="Arial"/>
              <a:buNone/>
              <a:defRPr sz="1800" kern="1200">
                <a:solidFill>
                  <a:schemeClr val="tx1"/>
                </a:solidFill>
                <a:latin typeface="+mn-lt"/>
                <a:ea typeface="+mn-ea"/>
                <a:cs typeface="+mn-cs"/>
              </a:defRPr>
            </a:lvl2pPr>
            <a:lvl3pPr marL="914400" indent="0" algn="r" defTabSz="457200" rtl="0" eaLnBrk="1" latinLnBrk="0" hangingPunct="1">
              <a:spcBef>
                <a:spcPct val="20000"/>
              </a:spcBef>
              <a:buFont typeface="Arial"/>
              <a:buNone/>
              <a:defRPr sz="1600" kern="1200">
                <a:solidFill>
                  <a:schemeClr val="tx1"/>
                </a:solidFill>
                <a:latin typeface="+mn-lt"/>
                <a:ea typeface="+mn-ea"/>
                <a:cs typeface="+mn-cs"/>
              </a:defRPr>
            </a:lvl3pPr>
            <a:lvl4pPr marL="1371600" indent="0" algn="r" defTabSz="457200" rtl="0" eaLnBrk="1" latinLnBrk="0" hangingPunct="1">
              <a:spcBef>
                <a:spcPct val="20000"/>
              </a:spcBef>
              <a:buFont typeface="Arial"/>
              <a:buNone/>
              <a:defRPr sz="1400" kern="1200">
                <a:solidFill>
                  <a:schemeClr val="tx1"/>
                </a:solidFill>
                <a:latin typeface="+mn-lt"/>
                <a:ea typeface="+mn-ea"/>
                <a:cs typeface="+mn-cs"/>
              </a:defRPr>
            </a:lvl4pPr>
            <a:lvl5pPr marL="1828800" indent="0" algn="r" defTabSz="457200" rtl="0" eaLnBrk="1" latinLnBrk="0" hangingPunct="1">
              <a:spcBef>
                <a:spcPct val="20000"/>
              </a:spcBef>
              <a:buFont typeface="Arial"/>
              <a:buNone/>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Sub heading here</a:t>
            </a:r>
            <a:endParaRPr lang="en-US" sz="2000" dirty="0"/>
          </a:p>
        </p:txBody>
      </p:sp>
      <p:pic>
        <p:nvPicPr>
          <p:cNvPr id="11" name="Picture 10" descr="TwentyFour-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462" y="288000"/>
            <a:ext cx="2953279" cy="576000"/>
          </a:xfrm>
          <a:prstGeom prst="rect">
            <a:avLst/>
          </a:prstGeom>
        </p:spPr>
      </p:pic>
    </p:spTree>
    <p:extLst>
      <p:ext uri="{BB962C8B-B14F-4D97-AF65-F5344CB8AC3E}">
        <p14:creationId xmlns:p14="http://schemas.microsoft.com/office/powerpoint/2010/main" val="660322107"/>
      </p:ext>
    </p:extLst>
  </p:cSld>
  <p:clrMap bg1="lt1" tx1="dk1" bg2="lt2" tx2="dk2" accent1="accent1" accent2="accent2" accent3="accent3" accent4="accent4" accent5="accent5" accent6="accent6" hlink="hlink" folHlink="folHlink"/>
  <p:sldLayoutIdLst>
    <p:sldLayoutId id="2147483701" r:id="rId1"/>
  </p:sldLayoutIdLst>
  <p:txStyles>
    <p:titleStyle>
      <a:lvl1pPr algn="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493149668 peacock.png"/>
          <p:cNvPicPr>
            <a:picLocks noChangeAspect="1"/>
          </p:cNvPicPr>
          <p:nvPr/>
        </p:nvPicPr>
        <p:blipFill rotWithShape="1">
          <a:blip r:embed="rId3">
            <a:extLst>
              <a:ext uri="{28A0092B-C50C-407E-A947-70E740481C1C}">
                <a14:useLocalDpi xmlns:a14="http://schemas.microsoft.com/office/drawing/2010/main" val="0"/>
              </a:ext>
            </a:extLst>
          </a:blip>
          <a:srcRect b="2899"/>
          <a:stretch/>
        </p:blipFill>
        <p:spPr>
          <a:xfrm>
            <a:off x="0" y="0"/>
            <a:ext cx="12192000" cy="6397108"/>
          </a:xfrm>
          <a:prstGeom prst="rect">
            <a:avLst/>
          </a:prstGeom>
        </p:spPr>
      </p:pic>
      <p:sp>
        <p:nvSpPr>
          <p:cNvPr id="8" name="Footer Placeholder 5"/>
          <p:cNvSpPr txBox="1">
            <a:spLocks/>
          </p:cNvSpPr>
          <p:nvPr/>
        </p:nvSpPr>
        <p:spPr>
          <a:xfrm>
            <a:off x="762092" y="6544235"/>
            <a:ext cx="8508236" cy="205516"/>
          </a:xfrm>
          <a:prstGeom prst="rect">
            <a:avLst/>
          </a:prstGeom>
        </p:spPr>
        <p:txBody>
          <a:bodyPr vert="horz" wrap="none" lIns="0" tIns="0" rIns="0" bIns="0" rtlCol="0" anchor="t"/>
          <a:lstStyle>
            <a:defPPr>
              <a:defRPr lang="en-US"/>
            </a:defPPr>
            <a:lvl1pPr marL="0" algn="ctr" defTabSz="914400" rtl="0" eaLnBrk="1" latinLnBrk="0" hangingPunct="1">
              <a:defRPr sz="900" kern="1200">
                <a:solidFill>
                  <a:srgbClr val="B1B2B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t>For professional investors only/not for public viewing or distribution</a:t>
            </a:r>
          </a:p>
          <a:p>
            <a:pPr algn="l"/>
            <a:endParaRPr lang="en-GB" sz="800" dirty="0"/>
          </a:p>
        </p:txBody>
      </p:sp>
      <p:pic>
        <p:nvPicPr>
          <p:cNvPr id="9" name="Picture 8" descr="TwentyFour-logo-w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7161" y="389026"/>
            <a:ext cx="2181202" cy="425417"/>
          </a:xfrm>
          <a:prstGeom prst="rect">
            <a:avLst/>
          </a:prstGeom>
        </p:spPr>
      </p:pic>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93868E-397D-0642-B1C4-D8B392547A91}" type="slidenum">
              <a:rPr lang="en-US" smtClean="0"/>
              <a:pPr/>
              <a:t>‹#›</a:t>
            </a:fld>
            <a:endParaRPr lang="en-US" dirty="0"/>
          </a:p>
        </p:txBody>
      </p:sp>
    </p:spTree>
    <p:extLst>
      <p:ext uri="{BB962C8B-B14F-4D97-AF65-F5344CB8AC3E}">
        <p14:creationId xmlns:p14="http://schemas.microsoft.com/office/powerpoint/2010/main" val="895103720"/>
      </p:ext>
    </p:extLst>
  </p:cSld>
  <p:clrMap bg1="lt1" tx1="dk1" bg2="lt2" tx2="dk2" accent1="accent1" accent2="accent2" accent3="accent3" accent4="accent4" accent5="accent5" accent6="accent6" hlink="hlink" folHlink="folHlink"/>
  <p:sldLayoutIdLst>
    <p:sldLayoutId id="2147483703" r:id="rId1"/>
  </p:sldLayoutIdLst>
  <p:txStyles>
    <p:titleStyle>
      <a:lvl1pPr algn="ctr" defTabSz="457200" rtl="0" eaLnBrk="1" latinLnBrk="0" hangingPunct="1">
        <a:spcBef>
          <a:spcPct val="0"/>
        </a:spcBef>
        <a:buNone/>
        <a:defRPr sz="36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eenCircle-logo.png"/>
          <p:cNvPicPr>
            <a:picLocks noChangeAspect="1"/>
          </p:cNvPicPr>
          <p:nvPr/>
        </p:nvPicPr>
        <p:blipFill rotWithShape="1">
          <a:blip r:embed="rId3" cstate="print">
            <a:extLst>
              <a:ext uri="{28A0092B-C50C-407E-A947-70E740481C1C}">
                <a14:useLocalDpi xmlns:a14="http://schemas.microsoft.com/office/drawing/2010/main" val="0"/>
              </a:ext>
            </a:extLst>
          </a:blip>
          <a:srcRect l="2315" t="-2778" r="28579" b="58150"/>
          <a:stretch/>
        </p:blipFill>
        <p:spPr>
          <a:xfrm>
            <a:off x="0" y="0"/>
            <a:ext cx="12192000" cy="6397108"/>
          </a:xfrm>
          <a:prstGeom prst="rect">
            <a:avLst/>
          </a:prstGeom>
        </p:spPr>
      </p:pic>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42BDA1-25B9-8B46-BDDE-887C17F495A3}" type="slidenum">
              <a:rPr lang="en-US" smtClean="0"/>
              <a:pPr/>
              <a:t>‹#›</a:t>
            </a:fld>
            <a:endParaRPr lang="en-US" dirty="0"/>
          </a:p>
        </p:txBody>
      </p:sp>
      <p:sp>
        <p:nvSpPr>
          <p:cNvPr id="8" name="Footer Placeholder 5"/>
          <p:cNvSpPr txBox="1">
            <a:spLocks/>
          </p:cNvSpPr>
          <p:nvPr/>
        </p:nvSpPr>
        <p:spPr>
          <a:xfrm>
            <a:off x="762092" y="6544235"/>
            <a:ext cx="8508236" cy="205516"/>
          </a:xfrm>
          <a:prstGeom prst="rect">
            <a:avLst/>
          </a:prstGeom>
        </p:spPr>
        <p:txBody>
          <a:bodyPr vert="horz" wrap="none" lIns="0" tIns="0" rIns="0" bIns="0" rtlCol="0" anchor="t"/>
          <a:lstStyle>
            <a:defPPr>
              <a:defRPr lang="en-US"/>
            </a:defPPr>
            <a:lvl1pPr marL="0" algn="ctr" defTabSz="914400" rtl="0" eaLnBrk="1" latinLnBrk="0" hangingPunct="1">
              <a:defRPr sz="900" kern="1200">
                <a:solidFill>
                  <a:srgbClr val="B1B2B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t>For professional investors only/not for public viewing or distribution</a:t>
            </a:r>
          </a:p>
          <a:p>
            <a:pPr marL="93663" algn="l"/>
            <a:endParaRPr lang="en-GB" sz="800" dirty="0"/>
          </a:p>
        </p:txBody>
      </p:sp>
      <p:pic>
        <p:nvPicPr>
          <p:cNvPr id="9" name="Picture 8" descr="TwentyFou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462" y="365878"/>
            <a:ext cx="2181202" cy="425416"/>
          </a:xfrm>
          <a:prstGeom prst="rect">
            <a:avLst/>
          </a:prstGeom>
        </p:spPr>
      </p:pic>
      <p:sp>
        <p:nvSpPr>
          <p:cNvPr id="13" name="Title 1"/>
          <p:cNvSpPr txBox="1">
            <a:spLocks/>
          </p:cNvSpPr>
          <p:nvPr/>
        </p:nvSpPr>
        <p:spPr>
          <a:xfrm>
            <a:off x="8488882" y="2545817"/>
            <a:ext cx="2965751" cy="581685"/>
          </a:xfrm>
          <a:prstGeom prst="rect">
            <a:avLst/>
          </a:prstGeom>
        </p:spPr>
        <p:txBody>
          <a:bodyPr tIns="0" rIns="0" bIns="0"/>
          <a:lstStyle>
            <a:lvl1pPr algn="r" defTabSz="457200" rtl="0" eaLnBrk="1" latinLnBrk="0" hangingPunct="1">
              <a:spcBef>
                <a:spcPct val="0"/>
              </a:spcBef>
              <a:buNone/>
              <a:defRPr sz="2600" kern="1200">
                <a:solidFill>
                  <a:srgbClr val="FFFFFF"/>
                </a:solidFill>
                <a:latin typeface="+mj-lt"/>
                <a:ea typeface="+mj-ea"/>
                <a:cs typeface="+mj-cs"/>
              </a:defRPr>
            </a:lvl1pPr>
          </a:lstStyle>
          <a:p>
            <a:r>
              <a:rPr lang="en-GB" sz="2600" dirty="0"/>
              <a:t>Contact details</a:t>
            </a:r>
            <a:endParaRPr lang="en-US" sz="2600" dirty="0"/>
          </a:p>
        </p:txBody>
      </p:sp>
      <p:sp>
        <p:nvSpPr>
          <p:cNvPr id="14" name="Subtitle 2"/>
          <p:cNvSpPr txBox="1">
            <a:spLocks/>
          </p:cNvSpPr>
          <p:nvPr/>
        </p:nvSpPr>
        <p:spPr>
          <a:xfrm>
            <a:off x="2905492" y="3886200"/>
            <a:ext cx="8534400" cy="995598"/>
          </a:xfrm>
          <a:prstGeom prst="rect">
            <a:avLst/>
          </a:prstGeom>
        </p:spPr>
        <p:txBody>
          <a:bodyPr tIns="0" rIns="0" bIns="0"/>
          <a:lstStyle>
            <a:lvl1pPr marL="0" marR="0" indent="0" algn="r" defTabSz="457200" rtl="0" eaLnBrk="1" fontAlgn="auto" latinLnBrk="0" hangingPunct="1">
              <a:lnSpc>
                <a:spcPct val="100000"/>
              </a:lnSpc>
              <a:spcBef>
                <a:spcPct val="20000"/>
              </a:spcBef>
              <a:spcAft>
                <a:spcPts val="0"/>
              </a:spcAft>
              <a:buClrTx/>
              <a:buSzTx/>
              <a:buFont typeface="Arial"/>
              <a:buNone/>
              <a:tabLst/>
              <a:defRPr sz="1200" kern="1200">
                <a:solidFill>
                  <a:srgbClr val="FFFFFF"/>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1200" dirty="0"/>
              <a:t>24 Cornhill, London EC3V 3ND</a:t>
            </a:r>
          </a:p>
          <a:p>
            <a:r>
              <a:rPr lang="en-GB" sz="1200" dirty="0"/>
              <a:t>T: +44 (0)20 7015 8900</a:t>
            </a:r>
          </a:p>
          <a:p>
            <a:r>
              <a:rPr lang="en-GB" sz="1200" dirty="0"/>
              <a:t>Twentyfouram.com</a:t>
            </a:r>
          </a:p>
          <a:p>
            <a:r>
              <a:rPr lang="en-GB" sz="1200" dirty="0"/>
              <a:t>sales@twentyfouram.com</a:t>
            </a:r>
          </a:p>
        </p:txBody>
      </p:sp>
    </p:spTree>
    <p:extLst>
      <p:ext uri="{BB962C8B-B14F-4D97-AF65-F5344CB8AC3E}">
        <p14:creationId xmlns:p14="http://schemas.microsoft.com/office/powerpoint/2010/main" val="1046941219"/>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594379361-corn.png"/>
          <p:cNvPicPr>
            <a:picLocks noChangeAspect="1"/>
          </p:cNvPicPr>
          <p:nvPr/>
        </p:nvPicPr>
        <p:blipFill rotWithShape="1">
          <a:blip r:embed="rId3">
            <a:extLst>
              <a:ext uri="{28A0092B-C50C-407E-A947-70E740481C1C}">
                <a14:useLocalDpi xmlns:a14="http://schemas.microsoft.com/office/drawing/2010/main" val="0"/>
              </a:ext>
            </a:extLst>
          </a:blip>
          <a:srcRect l="8029" t="670" r="1109" b="188"/>
          <a:stretch/>
        </p:blipFill>
        <p:spPr>
          <a:xfrm>
            <a:off x="0" y="1"/>
            <a:ext cx="12192000" cy="6404997"/>
          </a:xfrm>
          <a:prstGeom prst="rect">
            <a:avLst/>
          </a:prstGeom>
        </p:spPr>
      </p:pic>
      <p:pic>
        <p:nvPicPr>
          <p:cNvPr id="8" name="Picture 7" descr="TwentyFou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7161" y="389026"/>
            <a:ext cx="2181202" cy="425416"/>
          </a:xfrm>
          <a:prstGeom prst="rect">
            <a:avLst/>
          </a:prstGeom>
        </p:spPr>
      </p:pic>
      <p:sp>
        <p:nvSpPr>
          <p:cNvPr id="9" name="Footer Placeholder 5"/>
          <p:cNvSpPr txBox="1">
            <a:spLocks/>
          </p:cNvSpPr>
          <p:nvPr/>
        </p:nvSpPr>
        <p:spPr>
          <a:xfrm>
            <a:off x="762092" y="6544235"/>
            <a:ext cx="8508236" cy="205516"/>
          </a:xfrm>
          <a:prstGeom prst="rect">
            <a:avLst/>
          </a:prstGeom>
        </p:spPr>
        <p:txBody>
          <a:bodyPr vert="horz" wrap="none" lIns="0" tIns="0" rIns="0" bIns="0" rtlCol="0" anchor="t"/>
          <a:lstStyle>
            <a:defPPr>
              <a:defRPr lang="en-US"/>
            </a:defPPr>
            <a:lvl1pPr marL="0" algn="ctr" defTabSz="914400" rtl="0" eaLnBrk="1" latinLnBrk="0" hangingPunct="1">
              <a:defRPr sz="900" kern="1200">
                <a:solidFill>
                  <a:srgbClr val="B1B2B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tabLst>
                <a:tab pos="0" algn="l"/>
              </a:tabLst>
            </a:pPr>
            <a:r>
              <a:rPr lang="en-US" sz="800" dirty="0"/>
              <a:t>For professional investors only/not for public viewing or distribution</a:t>
            </a:r>
          </a:p>
          <a:p>
            <a:pPr marL="93663" algn="l"/>
            <a:endParaRPr lang="en-GB" sz="800"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8F8F9-B107-D64C-8543-5B0146039CF7}" type="slidenum">
              <a:rPr lang="en-US" smtClean="0"/>
              <a:pPr/>
              <a:t>‹#›</a:t>
            </a:fld>
            <a:endParaRPr lang="en-US" dirty="0"/>
          </a:p>
        </p:txBody>
      </p:sp>
      <p:sp>
        <p:nvSpPr>
          <p:cNvPr id="10" name="Title 1"/>
          <p:cNvSpPr txBox="1">
            <a:spLocks/>
          </p:cNvSpPr>
          <p:nvPr/>
        </p:nvSpPr>
        <p:spPr>
          <a:xfrm>
            <a:off x="0" y="3068961"/>
            <a:ext cx="12192000" cy="581685"/>
          </a:xfrm>
          <a:prstGeom prst="rect">
            <a:avLst/>
          </a:prstGeom>
        </p:spPr>
        <p:txBody>
          <a:bodyPr tIns="0" rIns="0" bIns="0"/>
          <a:lstStyle>
            <a:lvl1pPr algn="r" defTabSz="457200" rtl="0" eaLnBrk="1" latinLnBrk="0" hangingPunct="1">
              <a:spcBef>
                <a:spcPct val="0"/>
              </a:spcBef>
              <a:buNone/>
              <a:defRPr sz="2600" kern="1200">
                <a:solidFill>
                  <a:srgbClr val="FFFFFF"/>
                </a:solidFill>
                <a:latin typeface="+mj-lt"/>
                <a:ea typeface="+mj-ea"/>
                <a:cs typeface="+mj-cs"/>
              </a:defRPr>
            </a:lvl1pPr>
          </a:lstStyle>
          <a:p>
            <a:pPr algn="ctr"/>
            <a:r>
              <a:rPr lang="en-GB" sz="2600" dirty="0"/>
              <a:t>Contact details</a:t>
            </a:r>
            <a:endParaRPr lang="en-US" sz="2600" dirty="0"/>
          </a:p>
        </p:txBody>
      </p:sp>
      <p:sp>
        <p:nvSpPr>
          <p:cNvPr id="11" name="Subtitle 2"/>
          <p:cNvSpPr txBox="1">
            <a:spLocks/>
          </p:cNvSpPr>
          <p:nvPr/>
        </p:nvSpPr>
        <p:spPr>
          <a:xfrm>
            <a:off x="0" y="3861048"/>
            <a:ext cx="12192000" cy="995598"/>
          </a:xfrm>
          <a:prstGeom prst="rect">
            <a:avLst/>
          </a:prstGeom>
        </p:spPr>
        <p:txBody>
          <a:bodyPr tIns="0" rIns="0" bIns="0"/>
          <a:lstStyle>
            <a:lvl1pPr marL="0" marR="0" indent="0" algn="r" defTabSz="457200" rtl="0" eaLnBrk="1" fontAlgn="auto" latinLnBrk="0" hangingPunct="1">
              <a:lnSpc>
                <a:spcPct val="100000"/>
              </a:lnSpc>
              <a:spcBef>
                <a:spcPct val="20000"/>
              </a:spcBef>
              <a:spcAft>
                <a:spcPts val="0"/>
              </a:spcAft>
              <a:buClrTx/>
              <a:buSzTx/>
              <a:buFont typeface="Arial"/>
              <a:buNone/>
              <a:tabLst/>
              <a:defRPr sz="1200" kern="1200">
                <a:solidFill>
                  <a:srgbClr val="FFFFFF"/>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GB" sz="1200" dirty="0"/>
              <a:t>24 Cornhill, London EC3V 3ND</a:t>
            </a:r>
          </a:p>
          <a:p>
            <a:pPr algn="ctr"/>
            <a:r>
              <a:rPr lang="en-GB" sz="1200" dirty="0"/>
              <a:t>T: +44 (0)20 7015 8900</a:t>
            </a:r>
          </a:p>
          <a:p>
            <a:pPr algn="ctr"/>
            <a:r>
              <a:rPr lang="en-GB" sz="1200" dirty="0"/>
              <a:t>Twentyfouram.com</a:t>
            </a:r>
          </a:p>
          <a:p>
            <a:pPr algn="ctr"/>
            <a:r>
              <a:rPr lang="en-GB" sz="1200" dirty="0"/>
              <a:t>sales@twentyfouram.com</a:t>
            </a:r>
          </a:p>
        </p:txBody>
      </p:sp>
    </p:spTree>
    <p:extLst>
      <p:ext uri="{BB962C8B-B14F-4D97-AF65-F5344CB8AC3E}">
        <p14:creationId xmlns:p14="http://schemas.microsoft.com/office/powerpoint/2010/main" val="565153727"/>
      </p:ext>
    </p:extLst>
  </p:cSld>
  <p:clrMap bg1="lt1" tx1="dk1" bg2="lt2" tx2="dk2" accent1="accent1" accent2="accent2" accent3="accent3" accent4="accent4" accent5="accent5" accent6="accent6" hlink="hlink" folHlink="folHlink"/>
  <p:sldLayoutIdLst>
    <p:sldLayoutId id="214748370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9/30/2025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99690-97C7-F044-8D69-32D240D737D1}" type="slidenum">
              <a:rPr lang="en-US" smtClean="0"/>
              <a:pPr/>
              <a:t>‹#›</a:t>
            </a:fld>
            <a:endParaRPr lang="en-US" dirty="0"/>
          </a:p>
        </p:txBody>
      </p:sp>
    </p:spTree>
    <p:extLst>
      <p:ext uri="{BB962C8B-B14F-4D97-AF65-F5344CB8AC3E}">
        <p14:creationId xmlns:p14="http://schemas.microsoft.com/office/powerpoint/2010/main" val="6335091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085EB7-F41E-0B36-9C55-BF5891907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F89A37-4D39-9008-10C9-0FE7394C0E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70CDF7-34AE-210C-C78C-9C8356DBB8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BAF614-C149-473F-BCF5-1D39EDFB5C2F}" type="datetimeFigureOut">
              <a:rPr lang="en-GB" smtClean="0"/>
              <a:t>30/09/2025</a:t>
            </a:fld>
            <a:endParaRPr lang="en-GB"/>
          </a:p>
        </p:txBody>
      </p:sp>
      <p:sp>
        <p:nvSpPr>
          <p:cNvPr id="5" name="Footer Placeholder 4">
            <a:extLst>
              <a:ext uri="{FF2B5EF4-FFF2-40B4-BE49-F238E27FC236}">
                <a16:creationId xmlns:a16="http://schemas.microsoft.com/office/drawing/2014/main" id="{9081D285-5BFB-117D-0A04-5C51A77773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09D9314-6E96-3D24-5EC0-1FBB0F7C72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CBDB4A-CCBE-44B2-9A67-107790CBFB1E}" type="slidenum">
              <a:rPr lang="en-GB" smtClean="0"/>
              <a:t>‹#›</a:t>
            </a:fld>
            <a:endParaRPr lang="en-GB"/>
          </a:p>
        </p:txBody>
      </p:sp>
    </p:spTree>
    <p:extLst>
      <p:ext uri="{BB962C8B-B14F-4D97-AF65-F5344CB8AC3E}">
        <p14:creationId xmlns:p14="http://schemas.microsoft.com/office/powerpoint/2010/main" val="276453407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8553F-75C9-4611-B2CF-612C24518C83}"/>
              </a:ext>
            </a:extLst>
          </p:cNvPr>
          <p:cNvSpPr>
            <a:spLocks noGrp="1"/>
          </p:cNvSpPr>
          <p:nvPr>
            <p:ph type="title"/>
          </p:nvPr>
        </p:nvSpPr>
        <p:spPr>
          <a:xfrm>
            <a:off x="1137785" y="2766000"/>
            <a:ext cx="10515600" cy="1325563"/>
          </a:xfrm>
        </p:spPr>
        <p:txBody>
          <a:bodyPr lIns="90000" tIns="45720" rIns="91440" bIns="45720" anchor="t">
            <a:normAutofit fontScale="90000"/>
          </a:bodyPr>
          <a:lstStyle/>
          <a:p>
            <a:r>
              <a:rPr lang="en-GB">
                <a:latin typeface="Lato"/>
                <a:ea typeface="Lato"/>
                <a:cs typeface="Lato"/>
              </a:rPr>
              <a:t>Age Group Changes and Participation Update</a:t>
            </a:r>
            <a:br>
              <a:rPr lang="en-GB">
                <a:latin typeface="Lato"/>
                <a:ea typeface="Lato"/>
                <a:cs typeface="Lato"/>
              </a:rPr>
            </a:br>
            <a:r>
              <a:rPr lang="en-GB" sz="2700">
                <a:latin typeface="Lato"/>
                <a:ea typeface="Lato"/>
                <a:cs typeface="Lato"/>
              </a:rPr>
              <a:t>James Williams – CEO Welsh Athletics, Chair – Age Group Task Group</a:t>
            </a:r>
            <a:endParaRPr lang="en-GB" dirty="0">
              <a:ea typeface="Lato"/>
              <a:cs typeface="Lato"/>
            </a:endParaRPr>
          </a:p>
        </p:txBody>
      </p:sp>
      <p:pic>
        <p:nvPicPr>
          <p:cNvPr id="4" name="Picture 3">
            <a:extLst>
              <a:ext uri="{FF2B5EF4-FFF2-40B4-BE49-F238E27FC236}">
                <a16:creationId xmlns:a16="http://schemas.microsoft.com/office/drawing/2014/main" id="{B894DF08-75E1-6A3C-2177-0C181891D688}"/>
              </a:ext>
            </a:extLst>
          </p:cNvPr>
          <p:cNvPicPr>
            <a:picLocks noChangeAspect="1"/>
          </p:cNvPicPr>
          <p:nvPr/>
        </p:nvPicPr>
        <p:blipFill>
          <a:blip r:embed="rId2"/>
          <a:stretch>
            <a:fillRect/>
          </a:stretch>
        </p:blipFill>
        <p:spPr>
          <a:xfrm>
            <a:off x="9984258" y="348347"/>
            <a:ext cx="1914727" cy="2220594"/>
          </a:xfrm>
          <a:prstGeom prst="rect">
            <a:avLst/>
          </a:prstGeom>
        </p:spPr>
      </p:pic>
    </p:spTree>
    <p:extLst>
      <p:ext uri="{BB962C8B-B14F-4D97-AF65-F5344CB8AC3E}">
        <p14:creationId xmlns:p14="http://schemas.microsoft.com/office/powerpoint/2010/main" val="4025797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6DCED-F90A-2D4F-05CC-9FF7D54D17A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DE10167-4014-C256-43EA-F5373F3512F2}"/>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AC0859E1-40A4-1378-2C61-BB1D5BDF0303}"/>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5A608F56-6FF0-32BD-C2D2-353B5DA49C09}"/>
              </a:ext>
            </a:extLst>
          </p:cNvPr>
          <p:cNvSpPr txBox="1"/>
          <p:nvPr/>
        </p:nvSpPr>
        <p:spPr>
          <a:xfrm>
            <a:off x="387927" y="336509"/>
            <a:ext cx="11607223" cy="646331"/>
          </a:xfrm>
          <a:prstGeom prst="rect">
            <a:avLst/>
          </a:prstGeom>
          <a:noFill/>
        </p:spPr>
        <p:txBody>
          <a:bodyPr wrap="square" lIns="91440" tIns="45720" rIns="91440" bIns="45720" rtlCol="0" anchor="t">
            <a:spAutoFit/>
          </a:bodyPr>
          <a:lstStyle/>
          <a:p>
            <a:pPr fontAlgn="b"/>
            <a:r>
              <a:rPr lang="en-US" sz="3600" b="1" dirty="0">
                <a:latin typeface="Lato"/>
                <a:ea typeface="Lato"/>
                <a:cs typeface="Lato"/>
              </a:rPr>
              <a:t>Overarching Principles</a:t>
            </a:r>
            <a:endParaRPr lang="en-US" sz="3600" b="1" u="none" strike="noStrike" dirty="0">
              <a:effectLst/>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F2264FA6-C161-FAA4-8705-BF3A6A8BD668}"/>
              </a:ext>
            </a:extLst>
          </p:cNvPr>
          <p:cNvSpPr txBox="1"/>
          <p:nvPr/>
        </p:nvSpPr>
        <p:spPr>
          <a:xfrm>
            <a:off x="387926" y="1116533"/>
            <a:ext cx="11607223" cy="461665"/>
          </a:xfrm>
          <a:prstGeom prst="rect">
            <a:avLst/>
          </a:prstGeom>
          <a:noFill/>
        </p:spPr>
        <p:txBody>
          <a:bodyPr wrap="square" rtlCol="0">
            <a:spAutoFit/>
          </a:bodyPr>
          <a:lstStyle/>
          <a:p>
            <a:pPr fontAlgn="b"/>
            <a:r>
              <a:rPr lang="en-US" sz="2400" dirty="0">
                <a:latin typeface="Lato" panose="020F0502020204030203" pitchFamily="34" charset="0"/>
                <a:ea typeface="Lato" panose="020F0502020204030203" pitchFamily="34" charset="0"/>
                <a:cs typeface="Lato" panose="020F0502020204030203" pitchFamily="34" charset="0"/>
              </a:rPr>
              <a:t> </a:t>
            </a:r>
            <a:endParaRPr lang="en-US" sz="2400" u="none" strike="noStrike" dirty="0">
              <a:effectLst/>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4F6B4FDB-D520-CEF6-1AB3-B8EF014324D4}"/>
              </a:ext>
            </a:extLst>
          </p:cNvPr>
          <p:cNvSpPr txBox="1"/>
          <p:nvPr/>
        </p:nvSpPr>
        <p:spPr>
          <a:xfrm>
            <a:off x="387925" y="1058109"/>
            <a:ext cx="11607223" cy="4616648"/>
          </a:xfrm>
          <a:prstGeom prst="rect">
            <a:avLst/>
          </a:prstGeom>
          <a:noFill/>
        </p:spPr>
        <p:txBody>
          <a:bodyPr wrap="square" lIns="91440" tIns="45720" rIns="91440" bIns="45720" rtlCol="0" anchor="t">
            <a:spAutoFit/>
          </a:bodyPr>
          <a:lstStyle/>
          <a:p>
            <a:pPr marL="342900" indent="-342900" fontAlgn="b">
              <a:buFont typeface="Arial" panose="020B0604020202020204" pitchFamily="34" charset="0"/>
              <a:buChar char="•"/>
            </a:pPr>
            <a:r>
              <a:rPr lang="en-US" sz="2100" b="1" dirty="0">
                <a:latin typeface="Lato"/>
                <a:ea typeface="Lato"/>
                <a:cs typeface="Lato"/>
              </a:rPr>
              <a:t>Flexibility:</a:t>
            </a:r>
            <a:r>
              <a:rPr lang="en-US" sz="2100" dirty="0">
                <a:latin typeface="Lato"/>
                <a:ea typeface="Lato"/>
                <a:cs typeface="Lato"/>
              </a:rPr>
              <a:t> There should be a level of flexibility in event distances for the younger age groups to allow them to run shorter distances if not fit enough or slightly longer, if appropriate to do so. Helping reach and engage the biggest audience.</a:t>
            </a:r>
            <a:endParaRPr lang="en-US" dirty="0">
              <a:latin typeface="Lato"/>
              <a:ea typeface="Lato"/>
              <a:cs typeface="Lato"/>
            </a:endParaRPr>
          </a:p>
          <a:p>
            <a:pPr marL="342900" indent="-342900" fontAlgn="b">
              <a:buFont typeface="Arial" panose="020B0604020202020204" pitchFamily="34" charset="0"/>
              <a:buChar char="•"/>
            </a:pPr>
            <a:r>
              <a:rPr lang="en-US" sz="2100" b="1" u="none" strike="noStrike" dirty="0">
                <a:effectLst/>
                <a:latin typeface="Lato"/>
                <a:ea typeface="Lato"/>
                <a:cs typeface="Lato"/>
              </a:rPr>
              <a:t>Health &amp; Safety and </a:t>
            </a:r>
            <a:r>
              <a:rPr lang="en-US" sz="2100" b="1" dirty="0">
                <a:latin typeface="Lato"/>
                <a:ea typeface="Lato"/>
                <a:cs typeface="Lato"/>
              </a:rPr>
              <a:t>Appropriateness: N</a:t>
            </a:r>
            <a:r>
              <a:rPr lang="en-US" sz="2100" dirty="0">
                <a:latin typeface="Lato"/>
                <a:ea typeface="Lato"/>
                <a:cs typeface="Lato"/>
              </a:rPr>
              <a:t>ew</a:t>
            </a:r>
            <a:r>
              <a:rPr lang="en-US" sz="2100" u="none" strike="noStrike" dirty="0">
                <a:effectLst/>
                <a:latin typeface="Lato"/>
                <a:ea typeface="Lato"/>
                <a:cs typeface="Lato"/>
              </a:rPr>
              <a:t> events being introduced</a:t>
            </a:r>
            <a:r>
              <a:rPr lang="en-US" sz="2100" dirty="0">
                <a:latin typeface="Lato"/>
                <a:ea typeface="Lato"/>
                <a:cs typeface="Lato"/>
              </a:rPr>
              <a:t> will</a:t>
            </a:r>
            <a:r>
              <a:rPr lang="en-US" sz="2100" u="none" strike="noStrike" dirty="0">
                <a:effectLst/>
                <a:latin typeface="Lato"/>
                <a:ea typeface="Lato"/>
                <a:cs typeface="Lato"/>
              </a:rPr>
              <a:t> be reviewed to ensure all necessary Risk Assessments have been applied and the event is </a:t>
            </a:r>
            <a:r>
              <a:rPr lang="en-US" sz="2100" dirty="0">
                <a:latin typeface="Lato"/>
                <a:ea typeface="Lato"/>
                <a:cs typeface="Lato"/>
              </a:rPr>
              <a:t>introduced with</a:t>
            </a:r>
            <a:r>
              <a:rPr lang="en-US" sz="2100" u="none" strike="noStrike" dirty="0">
                <a:effectLst/>
                <a:latin typeface="Lato"/>
                <a:ea typeface="Lato"/>
                <a:cs typeface="Lato"/>
              </a:rPr>
              <a:t> the long-term development of the athlete</a:t>
            </a:r>
            <a:r>
              <a:rPr lang="en-US" sz="2100" dirty="0">
                <a:latin typeface="Lato"/>
                <a:ea typeface="Lato"/>
                <a:cs typeface="Lato"/>
              </a:rPr>
              <a:t> in mind.</a:t>
            </a:r>
            <a:endParaRPr lang="en-US" sz="2100" u="none" strike="noStrike" dirty="0">
              <a:effectLst/>
              <a:latin typeface="Lato"/>
              <a:ea typeface="Lato"/>
              <a:cs typeface="Lato"/>
            </a:endParaRPr>
          </a:p>
          <a:p>
            <a:pPr marL="342900" indent="-342900" fontAlgn="b">
              <a:buFont typeface="Arial" panose="020B0604020202020204" pitchFamily="34" charset="0"/>
              <a:buChar char="•"/>
            </a:pPr>
            <a:r>
              <a:rPr lang="en-US" sz="2100" b="1" dirty="0">
                <a:latin typeface="Lato"/>
                <a:ea typeface="Lato"/>
                <a:cs typeface="Lato"/>
              </a:rPr>
              <a:t>Offering something different: </a:t>
            </a:r>
            <a:r>
              <a:rPr lang="en-US" sz="2100" dirty="0">
                <a:latin typeface="Lato"/>
                <a:ea typeface="Lato"/>
                <a:cs typeface="Lato"/>
              </a:rPr>
              <a:t>Encouraging competition providers to offer alternative competitions, such as athletes selecting the best hurdle height and spacing for them, not by age; which athlete can improve the most; bio-banding type competitions. </a:t>
            </a:r>
            <a:endParaRPr lang="en-US" sz="2100" u="none" strike="noStrike" dirty="0">
              <a:effectLst/>
              <a:latin typeface="Lato"/>
              <a:ea typeface="Lato"/>
              <a:cs typeface="Lato"/>
            </a:endParaRPr>
          </a:p>
          <a:p>
            <a:pPr marL="342900" indent="-342900" fontAlgn="b">
              <a:buFont typeface="Arial" panose="020B0604020202020204" pitchFamily="34" charset="0"/>
              <a:buChar char="•"/>
            </a:pPr>
            <a:r>
              <a:rPr lang="en-US" sz="2100" b="1" u="none" strike="noStrike" dirty="0">
                <a:effectLst/>
                <a:latin typeface="Lato"/>
                <a:ea typeface="Lato"/>
                <a:cs typeface="Lato"/>
              </a:rPr>
              <a:t>Equipment: </a:t>
            </a:r>
            <a:r>
              <a:rPr lang="en-US" sz="2100" dirty="0">
                <a:latin typeface="Lato"/>
                <a:ea typeface="Lato"/>
                <a:cs typeface="Lato"/>
              </a:rPr>
              <a:t>We will work with</a:t>
            </a:r>
            <a:r>
              <a:rPr lang="en-US" sz="2100" u="none" strike="noStrike" dirty="0">
                <a:effectLst/>
                <a:latin typeface="Lato"/>
                <a:ea typeface="Lato"/>
                <a:cs typeface="Lato"/>
              </a:rPr>
              <a:t> equipment providers to ensure they have the correct stock ahead of new events.</a:t>
            </a:r>
            <a:r>
              <a:rPr lang="en-US" sz="2100" dirty="0">
                <a:latin typeface="Lato"/>
                <a:ea typeface="Lato"/>
                <a:cs typeface="Lato"/>
              </a:rPr>
              <a:t> </a:t>
            </a:r>
          </a:p>
          <a:p>
            <a:pPr marL="342900" indent="-342900" fontAlgn="b">
              <a:buFont typeface="Arial" panose="020B0604020202020204" pitchFamily="34" charset="0"/>
              <a:buChar char="•"/>
            </a:pPr>
            <a:r>
              <a:rPr lang="en-US" sz="2100" b="1" dirty="0">
                <a:latin typeface="Lato"/>
                <a:ea typeface="Lato"/>
                <a:cs typeface="Lato"/>
              </a:rPr>
              <a:t>Number of Events per day/ competition: </a:t>
            </a:r>
            <a:r>
              <a:rPr lang="en-US" sz="2100" dirty="0">
                <a:latin typeface="Lato"/>
                <a:ea typeface="Lato"/>
                <a:cs typeface="Lato"/>
              </a:rPr>
              <a:t>The rule book is under review and we will further  clarify why limitations on the number events an athlete can participate in have been applied with certain age groups.</a:t>
            </a:r>
            <a:endParaRPr lang="en-US" sz="2100" u="none" strike="noStrike" dirty="0">
              <a:effectLst/>
              <a:latin typeface="Lato"/>
              <a:ea typeface="Lato"/>
              <a:cs typeface="Lato"/>
            </a:endParaRPr>
          </a:p>
        </p:txBody>
      </p:sp>
    </p:spTree>
    <p:extLst>
      <p:ext uri="{BB962C8B-B14F-4D97-AF65-F5344CB8AC3E}">
        <p14:creationId xmlns:p14="http://schemas.microsoft.com/office/powerpoint/2010/main" val="84550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BB279B-8945-3D77-6425-45B5D914489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283BBE-C008-5821-39F2-4CCC72E05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6A1A0203-DE46-91F4-640F-6C3A3089C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8BC9462-BD66-14B8-B29A-C31D137F7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4335DCC9-BA31-FD50-0B6E-CDD67BCF1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TextBox 5">
            <a:extLst>
              <a:ext uri="{FF2B5EF4-FFF2-40B4-BE49-F238E27FC236}">
                <a16:creationId xmlns:a16="http://schemas.microsoft.com/office/drawing/2014/main" id="{7DAAD1CA-369F-963D-18F5-CF54976758DD}"/>
              </a:ext>
            </a:extLst>
          </p:cNvPr>
          <p:cNvSpPr txBox="1">
            <a:spLocks noChangeArrowheads="1"/>
          </p:cNvSpPr>
          <p:nvPr/>
        </p:nvSpPr>
        <p:spPr bwMode="auto">
          <a:xfrm>
            <a:off x="214363" y="450907"/>
            <a:ext cx="11762508" cy="272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auto" latinLnBrk="0" hangingPunct="0">
              <a:lnSpc>
                <a:spcPct val="107000"/>
              </a:lnSpc>
              <a:spcBef>
                <a:spcPts val="0"/>
              </a:spcBef>
              <a:spcAft>
                <a:spcPts val="800"/>
              </a:spcAft>
              <a:buClrTx/>
              <a:buSzTx/>
              <a:buFontTx/>
              <a:buNone/>
              <a:tabLst/>
              <a:defRPr/>
            </a:pPr>
            <a:r>
              <a:rPr kumimoji="0" lang="en-GB" sz="5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Q – What are the new distances/spacing/throwing weights etc for the new Age groups?</a:t>
            </a:r>
            <a:endParaRPr kumimoji="0" lang="en-GB" sz="4800" b="1"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8656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934C7-C22C-BF9E-8711-6E9DFF774AA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7ED6D2-3B01-7025-33B6-E726084DD409}"/>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B6395D61-0086-5521-D46A-A45F897D7D49}"/>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3FC6D6FD-7E86-7402-7108-95807693FBC1}"/>
              </a:ext>
            </a:extLst>
          </p:cNvPr>
          <p:cNvSpPr txBox="1"/>
          <p:nvPr/>
        </p:nvSpPr>
        <p:spPr>
          <a:xfrm>
            <a:off x="387927" y="336509"/>
            <a:ext cx="11607223" cy="646331"/>
          </a:xfrm>
          <a:prstGeom prst="rect">
            <a:avLst/>
          </a:prstGeom>
          <a:noFill/>
        </p:spPr>
        <p:txBody>
          <a:bodyPr wrap="square" lIns="91440" tIns="45720" rIns="91440" bIns="45720" rtlCol="0" anchor="t">
            <a:spAutoFit/>
          </a:bodyPr>
          <a:lstStyle/>
          <a:p>
            <a:pPr fontAlgn="b"/>
            <a:r>
              <a:rPr lang="en-US" sz="3600" b="1" dirty="0">
                <a:latin typeface="Lato"/>
                <a:ea typeface="Lato"/>
                <a:cs typeface="Lato"/>
              </a:rPr>
              <a:t>Appropriate Competition Offer - Speed</a:t>
            </a:r>
            <a:endParaRPr lang="en-US" sz="3600" b="1" u="none" strike="noStrike" dirty="0">
              <a:effectLst/>
              <a:latin typeface="Lato"/>
              <a:ea typeface="Lato"/>
              <a:cs typeface="Lato"/>
            </a:endParaRPr>
          </a:p>
        </p:txBody>
      </p:sp>
      <p:pic>
        <p:nvPicPr>
          <p:cNvPr id="3" name="Picture 2">
            <a:extLst>
              <a:ext uri="{FF2B5EF4-FFF2-40B4-BE49-F238E27FC236}">
                <a16:creationId xmlns:a16="http://schemas.microsoft.com/office/drawing/2014/main" id="{C1150FCC-82C6-67A0-1521-C9CCA7E87ACE}"/>
              </a:ext>
            </a:extLst>
          </p:cNvPr>
          <p:cNvPicPr>
            <a:picLocks noChangeAspect="1"/>
          </p:cNvPicPr>
          <p:nvPr/>
        </p:nvPicPr>
        <p:blipFill>
          <a:blip r:embed="rId4"/>
          <a:srcRect l="1615" t="34568" r="29259" b="12922"/>
          <a:stretch/>
        </p:blipFill>
        <p:spPr>
          <a:xfrm>
            <a:off x="387927" y="1141549"/>
            <a:ext cx="11345174" cy="4847700"/>
          </a:xfrm>
          <a:prstGeom prst="rect">
            <a:avLst/>
          </a:prstGeom>
          <a:ln w="38100">
            <a:solidFill>
              <a:schemeClr val="tx1"/>
            </a:solidFill>
          </a:ln>
        </p:spPr>
      </p:pic>
    </p:spTree>
    <p:extLst>
      <p:ext uri="{BB962C8B-B14F-4D97-AF65-F5344CB8AC3E}">
        <p14:creationId xmlns:p14="http://schemas.microsoft.com/office/powerpoint/2010/main" val="2431843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77684-7290-EB6F-FE9F-1F9F286C2B9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FF4D67-97F1-8EC2-3CFD-8A874E241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02507923-E0E3-1E2A-F643-4E6E12281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C5D76FFB-6819-CD0A-DB09-FD992A20E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652DA249-A998-B295-FB0D-6C2FB3E91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TextBox 5">
            <a:extLst>
              <a:ext uri="{FF2B5EF4-FFF2-40B4-BE49-F238E27FC236}">
                <a16:creationId xmlns:a16="http://schemas.microsoft.com/office/drawing/2014/main" id="{5D60659E-0A44-36E2-301F-70ADF763D219}"/>
              </a:ext>
            </a:extLst>
          </p:cNvPr>
          <p:cNvSpPr txBox="1">
            <a:spLocks noChangeArrowheads="1"/>
          </p:cNvSpPr>
          <p:nvPr/>
        </p:nvSpPr>
        <p:spPr bwMode="auto">
          <a:xfrm>
            <a:off x="214363" y="450907"/>
            <a:ext cx="11762508" cy="615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auto" latinLnBrk="0" hangingPunct="0">
              <a:lnSpc>
                <a:spcPct val="107000"/>
              </a:lnSpc>
              <a:spcBef>
                <a:spcPts val="0"/>
              </a:spcBef>
              <a:spcAft>
                <a:spcPts val="800"/>
              </a:spcAft>
              <a:buClrTx/>
              <a:buSzTx/>
              <a:buFontTx/>
              <a:buNone/>
              <a:tabLst/>
              <a:defRPr/>
            </a:pPr>
            <a:r>
              <a:rPr kumimoji="0" lang="en-GB" sz="5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Q - What about hurdle heights and spacings. Won’t these be harder in the New Age Groups?</a:t>
            </a:r>
          </a:p>
          <a:p>
            <a:pPr marL="0" marR="0" lvl="0" indent="0" algn="ctr" defTabSz="914400" rtl="0" eaLnBrk="0" fontAlgn="auto" latinLnBrk="0" hangingPunct="0">
              <a:lnSpc>
                <a:spcPct val="107000"/>
              </a:lnSpc>
              <a:spcBef>
                <a:spcPts val="0"/>
              </a:spcBef>
              <a:spcAft>
                <a:spcPts val="800"/>
              </a:spcAft>
              <a:buClrTx/>
              <a:buSzTx/>
              <a:buFontTx/>
              <a:buNone/>
              <a:tabLst/>
              <a:defRPr/>
            </a:pPr>
            <a:endParaRPr kumimoji="0" lang="en-GB" sz="2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auto" latinLnBrk="0" hangingPunct="0">
              <a:lnSpc>
                <a:spcPct val="107000"/>
              </a:lnSpc>
              <a:spcBef>
                <a:spcPts val="0"/>
              </a:spcBef>
              <a:spcAft>
                <a:spcPts val="800"/>
              </a:spcAft>
              <a:buClrTx/>
              <a:buSzTx/>
              <a:buFontTx/>
              <a:buNone/>
              <a:tabLst/>
              <a:defRPr/>
            </a:pPr>
            <a:r>
              <a:rPr kumimoji="0" lang="en-GB" sz="4000" b="1"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Whilst for some athletes the hurdle distance may go out earlier, the height will stay lower for longer, allowing them to run with greater speed and confidence</a:t>
            </a:r>
            <a:r>
              <a:rPr kumimoji="0" lang="en-GB" sz="4800" b="1"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6142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934C7-C22C-BF9E-8711-6E9DFF774AA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7ED6D2-3B01-7025-33B6-E726084DD409}"/>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B6395D61-0086-5521-D46A-A45F897D7D49}"/>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3FC6D6FD-7E86-7402-7108-95807693FBC1}"/>
              </a:ext>
            </a:extLst>
          </p:cNvPr>
          <p:cNvSpPr txBox="1"/>
          <p:nvPr/>
        </p:nvSpPr>
        <p:spPr>
          <a:xfrm>
            <a:off x="387927" y="336509"/>
            <a:ext cx="11607223" cy="646331"/>
          </a:xfrm>
          <a:prstGeom prst="rect">
            <a:avLst/>
          </a:prstGeom>
          <a:noFill/>
        </p:spPr>
        <p:txBody>
          <a:bodyPr wrap="square" rtlCol="0">
            <a:spAutoFit/>
          </a:bodyPr>
          <a:lstStyle/>
          <a:p>
            <a:pPr fontAlgn="b"/>
            <a:r>
              <a:rPr lang="en-US" sz="3600" b="1" dirty="0">
                <a:latin typeface="Lato" panose="020F0502020204030203" pitchFamily="34" charset="0"/>
                <a:ea typeface="Lato" panose="020F0502020204030203" pitchFamily="34" charset="0"/>
                <a:cs typeface="Lato" panose="020F0502020204030203" pitchFamily="34" charset="0"/>
              </a:rPr>
              <a:t>Headline Points for Sprints Events</a:t>
            </a:r>
            <a:endParaRPr lang="en-US" sz="3600" b="1" u="none" strike="noStrike" dirty="0">
              <a:effectLst/>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B8262590-C3F7-216B-5864-F58A48592D4D}"/>
              </a:ext>
            </a:extLst>
          </p:cNvPr>
          <p:cNvSpPr txBox="1"/>
          <p:nvPr/>
        </p:nvSpPr>
        <p:spPr>
          <a:xfrm>
            <a:off x="387926" y="1116533"/>
            <a:ext cx="11607223" cy="4893647"/>
          </a:xfrm>
          <a:prstGeom prst="rect">
            <a:avLst/>
          </a:prstGeom>
          <a:noFill/>
        </p:spPr>
        <p:txBody>
          <a:bodyPr wrap="square" rtlCol="0">
            <a:spAutoFit/>
          </a:bodyPr>
          <a:lstStyle/>
          <a:p>
            <a:pPr fontAlgn="b"/>
            <a:r>
              <a:rPr lang="en-US" sz="2400" b="1" dirty="0">
                <a:latin typeface="Lato" panose="020F0502020204030203" pitchFamily="34" charset="0"/>
                <a:ea typeface="Lato" panose="020F0502020204030203" pitchFamily="34" charset="0"/>
                <a:cs typeface="Lato" panose="020F0502020204030203" pitchFamily="34" charset="0"/>
              </a:rPr>
              <a:t>Sprints Events per Age Group</a:t>
            </a: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U10s:</a:t>
            </a:r>
            <a:r>
              <a:rPr lang="en-US" sz="2400" dirty="0">
                <a:latin typeface="Lato" panose="020F0502020204030203" pitchFamily="34" charset="0"/>
                <a:ea typeface="Lato" panose="020F0502020204030203" pitchFamily="34" charset="0"/>
                <a:cs typeface="Lato" panose="020F0502020204030203" pitchFamily="34" charset="0"/>
              </a:rPr>
              <a:t> 50m key event. Option to do 75m and 60m (Indoors)</a:t>
            </a: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U12s:</a:t>
            </a:r>
            <a:r>
              <a:rPr lang="en-US" sz="2400" dirty="0">
                <a:latin typeface="Lato" panose="020F0502020204030203" pitchFamily="34" charset="0"/>
                <a:ea typeface="Lato" panose="020F0502020204030203" pitchFamily="34" charset="0"/>
                <a:cs typeface="Lato" panose="020F0502020204030203" pitchFamily="34" charset="0"/>
              </a:rPr>
              <a:t> 60m (indoors), 75m and 150m key events. Option to do 50m or 100m.</a:t>
            </a: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U14s:</a:t>
            </a:r>
            <a:r>
              <a:rPr lang="en-US" sz="2400" dirty="0">
                <a:latin typeface="Lato" panose="020F0502020204030203" pitchFamily="34" charset="0"/>
                <a:ea typeface="Lato" panose="020F0502020204030203" pitchFamily="34" charset="0"/>
                <a:cs typeface="Lato" panose="020F0502020204030203" pitchFamily="34" charset="0"/>
              </a:rPr>
              <a:t> 60m (indoors), 100m, 150m, 200m key events. Option to do 75m.</a:t>
            </a: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U16s:</a:t>
            </a:r>
            <a:r>
              <a:rPr lang="en-US" sz="2400" dirty="0">
                <a:latin typeface="Lato" panose="020F0502020204030203" pitchFamily="34" charset="0"/>
                <a:ea typeface="Lato" panose="020F0502020204030203" pitchFamily="34" charset="0"/>
                <a:cs typeface="Lato" panose="020F0502020204030203" pitchFamily="34" charset="0"/>
              </a:rPr>
              <a:t> 60m (indoors), 100m, 200m, 300m key events. </a:t>
            </a: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U18 &amp; U20s:</a:t>
            </a:r>
            <a:r>
              <a:rPr lang="en-US" sz="2400" dirty="0">
                <a:latin typeface="Lato" panose="020F0502020204030203" pitchFamily="34" charset="0"/>
                <a:ea typeface="Lato" panose="020F0502020204030203" pitchFamily="34" charset="0"/>
                <a:cs typeface="Lato" panose="020F0502020204030203" pitchFamily="34" charset="0"/>
              </a:rPr>
              <a:t> 60m (indoors), 100m, 200m, 400m key events. Option to do 300m.</a:t>
            </a:r>
          </a:p>
          <a:p>
            <a:pPr marL="342900" indent="-342900" fontAlgn="b">
              <a:buFont typeface="Arial" panose="020B0604020202020204" pitchFamily="34" charset="0"/>
              <a:buChar char="•"/>
            </a:pPr>
            <a:endParaRPr lang="en-US" sz="2400" dirty="0">
              <a:latin typeface="Lato" panose="020F0502020204030203" pitchFamily="34" charset="0"/>
              <a:ea typeface="Lato" panose="020F0502020204030203" pitchFamily="34" charset="0"/>
              <a:cs typeface="Lato" panose="020F0502020204030203" pitchFamily="34" charset="0"/>
            </a:endParaRPr>
          </a:p>
          <a:p>
            <a:pPr fontAlgn="b"/>
            <a:r>
              <a:rPr lang="en-US" sz="2400" b="1" dirty="0">
                <a:latin typeface="Lato" panose="020F0502020204030203" pitchFamily="34" charset="0"/>
                <a:ea typeface="Lato" panose="020F0502020204030203" pitchFamily="34" charset="0"/>
                <a:cs typeface="Lato" panose="020F0502020204030203" pitchFamily="34" charset="0"/>
              </a:rPr>
              <a:t>Main Points</a:t>
            </a:r>
          </a:p>
          <a:p>
            <a:pPr marL="342900" indent="-342900" fontAlgn="b">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Providing athletes and competition providers with the flexibility at the younger age groups to increase or decrease some distances for athlete’s development.</a:t>
            </a:r>
          </a:p>
          <a:p>
            <a:pPr marL="342900" indent="-342900" fontAlgn="b">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All proposed events have existing start and finish lines on a standard track.  </a:t>
            </a:r>
          </a:p>
          <a:p>
            <a:pPr marL="342900" indent="-342900" fontAlgn="b">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Indoors sprints events to include 60m, 200m, 300m, 400m aligned with outdoor age group distances.          </a:t>
            </a:r>
            <a:endParaRPr lang="en-US" sz="2400" u="none" strike="noStrike"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08185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934C7-C22C-BF9E-8711-6E9DFF774AA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7ED6D2-3B01-7025-33B6-E726084DD409}"/>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B6395D61-0086-5521-D46A-A45F897D7D49}"/>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3FC6D6FD-7E86-7402-7108-95807693FBC1}"/>
              </a:ext>
            </a:extLst>
          </p:cNvPr>
          <p:cNvSpPr txBox="1"/>
          <p:nvPr/>
        </p:nvSpPr>
        <p:spPr>
          <a:xfrm>
            <a:off x="387927" y="336509"/>
            <a:ext cx="11607223" cy="646331"/>
          </a:xfrm>
          <a:prstGeom prst="rect">
            <a:avLst/>
          </a:prstGeom>
          <a:noFill/>
        </p:spPr>
        <p:txBody>
          <a:bodyPr wrap="square" rtlCol="0">
            <a:spAutoFit/>
          </a:bodyPr>
          <a:lstStyle/>
          <a:p>
            <a:pPr fontAlgn="b"/>
            <a:r>
              <a:rPr lang="en-US" sz="3600" b="1" dirty="0">
                <a:latin typeface="Lato" panose="020F0502020204030203" pitchFamily="34" charset="0"/>
                <a:ea typeface="Lato" panose="020F0502020204030203" pitchFamily="34" charset="0"/>
                <a:cs typeface="Lato" panose="020F0502020204030203" pitchFamily="34" charset="0"/>
              </a:rPr>
              <a:t>Headline Points for Hurdles Events</a:t>
            </a:r>
            <a:endParaRPr lang="en-US" sz="3600" b="1" u="none" strike="noStrike" dirty="0">
              <a:effectLst/>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B8262590-C3F7-216B-5864-F58A48592D4D}"/>
              </a:ext>
            </a:extLst>
          </p:cNvPr>
          <p:cNvSpPr txBox="1"/>
          <p:nvPr/>
        </p:nvSpPr>
        <p:spPr>
          <a:xfrm>
            <a:off x="308344" y="1116533"/>
            <a:ext cx="11686805" cy="5416868"/>
          </a:xfrm>
          <a:prstGeom prst="rect">
            <a:avLst/>
          </a:prstGeom>
          <a:noFill/>
        </p:spPr>
        <p:txBody>
          <a:bodyPr wrap="square" lIns="91440" tIns="45720" rIns="91440" bIns="45720" rtlCol="0" anchor="t">
            <a:spAutoFit/>
          </a:bodyPr>
          <a:lstStyle/>
          <a:p>
            <a:pPr fontAlgn="b"/>
            <a:r>
              <a:rPr lang="en-US" sz="2400" b="1" dirty="0">
                <a:latin typeface="Lato" panose="020F0502020204030203" pitchFamily="34" charset="0"/>
                <a:ea typeface="Lato" panose="020F0502020204030203" pitchFamily="34" charset="0"/>
                <a:cs typeface="Lato" panose="020F0502020204030203" pitchFamily="34" charset="0"/>
              </a:rPr>
              <a:t>Hurdle Events per Age Group</a:t>
            </a:r>
          </a:p>
          <a:p>
            <a:pPr marL="342900" indent="-342900" fontAlgn="b">
              <a:buFont typeface="Arial" panose="020B0604020202020204" pitchFamily="34" charset="0"/>
              <a:buChar char="•"/>
            </a:pPr>
            <a:r>
              <a:rPr lang="en-US" sz="2300" b="1" dirty="0">
                <a:latin typeface="Lato"/>
                <a:ea typeface="Lato"/>
                <a:cs typeface="Lato"/>
              </a:rPr>
              <a:t>Indoors: </a:t>
            </a:r>
            <a:r>
              <a:rPr lang="en-US" sz="2300" dirty="0">
                <a:latin typeface="Lato"/>
                <a:ea typeface="Lato"/>
                <a:cs typeface="Lato"/>
              </a:rPr>
              <a:t>60m Hurdles for both genders and U12s to Senior age groups (with appropriate hurdle heights and spacings).</a:t>
            </a:r>
          </a:p>
          <a:p>
            <a:pPr marL="342900" indent="-342900" fontAlgn="b">
              <a:buFont typeface="Arial" panose="020B0604020202020204" pitchFamily="34" charset="0"/>
              <a:buChar char="•"/>
            </a:pPr>
            <a:r>
              <a:rPr lang="en-US" sz="2300" b="1" dirty="0">
                <a:latin typeface="Lato"/>
                <a:ea typeface="Lato"/>
                <a:cs typeface="Lato"/>
              </a:rPr>
              <a:t>U12s:</a:t>
            </a:r>
            <a:r>
              <a:rPr lang="en-US" sz="2300" dirty="0">
                <a:latin typeface="Lato"/>
                <a:ea typeface="Lato"/>
                <a:cs typeface="Lato"/>
              </a:rPr>
              <a:t> 70m H (F) &amp; 75m H (M) outdoors </a:t>
            </a:r>
          </a:p>
          <a:p>
            <a:pPr marL="342900" indent="-342900" fontAlgn="b">
              <a:buFont typeface="Arial" panose="020B0604020202020204" pitchFamily="34" charset="0"/>
              <a:buChar char="•"/>
            </a:pPr>
            <a:r>
              <a:rPr lang="en-US" sz="2300" b="1" dirty="0">
                <a:latin typeface="Lato"/>
                <a:ea typeface="Lato"/>
                <a:cs typeface="Lato"/>
              </a:rPr>
              <a:t>U14s:</a:t>
            </a:r>
            <a:r>
              <a:rPr lang="en-US" sz="2300" dirty="0">
                <a:latin typeface="Lato"/>
                <a:ea typeface="Lato"/>
                <a:cs typeface="Lato"/>
              </a:rPr>
              <a:t> 75m H (F) &amp; 80m H (M), 200m Hurdles (M&amp;F) </a:t>
            </a:r>
            <a:r>
              <a:rPr lang="en-US" sz="2300" b="1" dirty="0">
                <a:solidFill>
                  <a:srgbClr val="FF0000"/>
                </a:solidFill>
                <a:latin typeface="Lato"/>
                <a:ea typeface="Lato"/>
                <a:cs typeface="Lato"/>
              </a:rPr>
              <a:t>New event</a:t>
            </a:r>
            <a:r>
              <a:rPr lang="en-US" sz="2300" dirty="0">
                <a:latin typeface="Lato"/>
                <a:ea typeface="Lato"/>
                <a:cs typeface="Lato"/>
              </a:rPr>
              <a:t> outdoors</a:t>
            </a:r>
          </a:p>
          <a:p>
            <a:pPr marL="342900" indent="-342900" fontAlgn="b">
              <a:buFont typeface="Arial" panose="020B0604020202020204" pitchFamily="34" charset="0"/>
              <a:buChar char="•"/>
            </a:pPr>
            <a:r>
              <a:rPr lang="en-US" sz="2300" b="1" dirty="0">
                <a:latin typeface="Lato"/>
                <a:ea typeface="Lato"/>
                <a:cs typeface="Lato"/>
              </a:rPr>
              <a:t>U16s:</a:t>
            </a:r>
            <a:r>
              <a:rPr lang="en-US" sz="2300" dirty="0">
                <a:latin typeface="Lato"/>
                <a:ea typeface="Lato"/>
                <a:cs typeface="Lato"/>
              </a:rPr>
              <a:t> 80m H (F) &amp; 100m H (M), 300m Hurdles (M&amp;F) Outdoors</a:t>
            </a:r>
          </a:p>
          <a:p>
            <a:pPr marL="342900" indent="-342900" fontAlgn="b">
              <a:buFont typeface="Arial" panose="020B0604020202020204" pitchFamily="34" charset="0"/>
              <a:buChar char="•"/>
            </a:pPr>
            <a:r>
              <a:rPr lang="en-US" sz="2300" b="1" dirty="0">
                <a:latin typeface="Lato"/>
                <a:ea typeface="Lato"/>
                <a:cs typeface="Lato"/>
              </a:rPr>
              <a:t>U18 &amp; U20s: </a:t>
            </a:r>
            <a:r>
              <a:rPr lang="en-US" sz="2300" dirty="0">
                <a:latin typeface="Lato"/>
                <a:ea typeface="Lato"/>
                <a:cs typeface="Lato"/>
              </a:rPr>
              <a:t>100m H (F) &amp; 110m H (M), 400m Hurdles (M&amp;F) Outdoors</a:t>
            </a:r>
          </a:p>
          <a:p>
            <a:pPr marL="342900" indent="-342900" fontAlgn="b">
              <a:buFont typeface="Arial" panose="020B0604020202020204" pitchFamily="34" charset="0"/>
              <a:buChar char="•"/>
            </a:pPr>
            <a:endParaRPr lang="en-US" sz="2300" dirty="0">
              <a:latin typeface="Lato" panose="020F0502020204030203" pitchFamily="34" charset="0"/>
              <a:ea typeface="Lato" panose="020F0502020204030203" pitchFamily="34" charset="0"/>
              <a:cs typeface="Lato" panose="020F0502020204030203" pitchFamily="34" charset="0"/>
            </a:endParaRPr>
          </a:p>
          <a:p>
            <a:pPr fontAlgn="b"/>
            <a:r>
              <a:rPr lang="en-US" sz="2300" b="1" dirty="0">
                <a:latin typeface="Lato" panose="020F0502020204030203" pitchFamily="34" charset="0"/>
                <a:ea typeface="Lato" panose="020F0502020204030203" pitchFamily="34" charset="0"/>
                <a:cs typeface="Lato" panose="020F0502020204030203" pitchFamily="34" charset="0"/>
              </a:rPr>
              <a:t>Main Points</a:t>
            </a:r>
          </a:p>
          <a:p>
            <a:pPr marL="342900" indent="-342900" fontAlgn="b">
              <a:buFont typeface="Arial" panose="020B0604020202020204" pitchFamily="34" charset="0"/>
              <a:buChar char="•"/>
            </a:pPr>
            <a:r>
              <a:rPr lang="en-US" sz="2300" dirty="0">
                <a:latin typeface="Lato"/>
                <a:ea typeface="Lato"/>
                <a:cs typeface="Lato"/>
              </a:rPr>
              <a:t>Hurdles will stay lower for one year longer, but in most cases will move out in distance. This is to allow athletes to maintain speed when running over the hurdles and build confidence in the event for long term progression.</a:t>
            </a:r>
          </a:p>
          <a:p>
            <a:pPr marL="342900" indent="-342900" fontAlgn="b">
              <a:buFont typeface="Arial" panose="020B0604020202020204" pitchFamily="34" charset="0"/>
              <a:buChar char="•"/>
            </a:pPr>
            <a:r>
              <a:rPr lang="en-US" sz="2300" dirty="0">
                <a:latin typeface="Lato"/>
                <a:ea typeface="Lato"/>
                <a:cs typeface="Lato"/>
              </a:rPr>
              <a:t>The introduction of 200m Hurdles for U14 is a new event</a:t>
            </a:r>
          </a:p>
          <a:p>
            <a:pPr marL="342900" indent="-342900" fontAlgn="b">
              <a:buFont typeface="Arial" panose="020B0604020202020204" pitchFamily="34" charset="0"/>
              <a:buChar char="•"/>
            </a:pPr>
            <a:r>
              <a:rPr lang="en-US" sz="2300" dirty="0">
                <a:latin typeface="Lato"/>
                <a:ea typeface="Lato"/>
                <a:cs typeface="Lato"/>
              </a:rPr>
              <a:t>There will be </a:t>
            </a:r>
            <a:r>
              <a:rPr lang="en-US" sz="2300" b="1" u="sng" dirty="0">
                <a:latin typeface="Lato"/>
                <a:ea typeface="Lato"/>
                <a:cs typeface="Lato"/>
              </a:rPr>
              <a:t>NO</a:t>
            </a:r>
            <a:r>
              <a:rPr lang="en-US" sz="2300" dirty="0">
                <a:latin typeface="Lato"/>
                <a:ea typeface="Lato"/>
                <a:cs typeface="Lato"/>
              </a:rPr>
              <a:t> new track markings required for the new age groups</a:t>
            </a:r>
          </a:p>
          <a:p>
            <a:pPr marL="342900" indent="-342900" fontAlgn="b">
              <a:buFont typeface="Arial" panose="020B0604020202020204" pitchFamily="34" charset="0"/>
              <a:buChar char="•"/>
            </a:pPr>
            <a:r>
              <a:rPr lang="en-US" sz="2300" u="none" strike="noStrike" dirty="0">
                <a:effectLst/>
                <a:latin typeface="Lato" panose="020F0502020204030203" pitchFamily="34" charset="0"/>
                <a:ea typeface="Lato" panose="020F0502020204030203" pitchFamily="34" charset="0"/>
                <a:cs typeface="Lato" panose="020F0502020204030203" pitchFamily="34" charset="0"/>
              </a:rPr>
              <a:t>A full outline of hurdle specifications are proposed the next few slides.</a:t>
            </a:r>
          </a:p>
        </p:txBody>
      </p:sp>
    </p:spTree>
    <p:extLst>
      <p:ext uri="{BB962C8B-B14F-4D97-AF65-F5344CB8AC3E}">
        <p14:creationId xmlns:p14="http://schemas.microsoft.com/office/powerpoint/2010/main" val="546797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934C7-C22C-BF9E-8711-6E9DFF774AA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7ED6D2-3B01-7025-33B6-E726084DD409}"/>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B6395D61-0086-5521-D46A-A45F897D7D49}"/>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3FC6D6FD-7E86-7402-7108-95807693FBC1}"/>
              </a:ext>
            </a:extLst>
          </p:cNvPr>
          <p:cNvSpPr txBox="1"/>
          <p:nvPr/>
        </p:nvSpPr>
        <p:spPr>
          <a:xfrm>
            <a:off x="387927" y="336509"/>
            <a:ext cx="11607223" cy="646331"/>
          </a:xfrm>
          <a:prstGeom prst="rect">
            <a:avLst/>
          </a:prstGeom>
          <a:noFill/>
        </p:spPr>
        <p:txBody>
          <a:bodyPr wrap="square" rtlCol="0">
            <a:spAutoFit/>
          </a:bodyPr>
          <a:lstStyle/>
          <a:p>
            <a:pPr fontAlgn="b"/>
            <a:r>
              <a:rPr lang="en-US" sz="3600" b="1" dirty="0">
                <a:latin typeface="Lato" panose="020F0502020204030203" pitchFamily="34" charset="0"/>
                <a:ea typeface="Lato" panose="020F0502020204030203" pitchFamily="34" charset="0"/>
                <a:cs typeface="Lato" panose="020F0502020204030203" pitchFamily="34" charset="0"/>
              </a:rPr>
              <a:t>Hurdles Technical Details in Full</a:t>
            </a:r>
            <a:endParaRPr lang="en-US" sz="3600" b="1" u="none" strike="noStrike" dirty="0">
              <a:effectLst/>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E1ACF001-6BD0-2716-CF1C-19F9547D7716}"/>
              </a:ext>
            </a:extLst>
          </p:cNvPr>
          <p:cNvPicPr>
            <a:picLocks noChangeAspect="1"/>
          </p:cNvPicPr>
          <p:nvPr/>
        </p:nvPicPr>
        <p:blipFill>
          <a:blip r:embed="rId4"/>
          <a:srcRect l="14445" t="32099" r="28888" b="13910"/>
          <a:stretch/>
        </p:blipFill>
        <p:spPr>
          <a:xfrm>
            <a:off x="519289" y="1141549"/>
            <a:ext cx="9876181" cy="529311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17592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934C7-C22C-BF9E-8711-6E9DFF774AA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7ED6D2-3B01-7025-33B6-E726084DD409}"/>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B6395D61-0086-5521-D46A-A45F897D7D49}"/>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3FC6D6FD-7E86-7402-7108-95807693FBC1}"/>
              </a:ext>
            </a:extLst>
          </p:cNvPr>
          <p:cNvSpPr txBox="1"/>
          <p:nvPr/>
        </p:nvSpPr>
        <p:spPr>
          <a:xfrm>
            <a:off x="387927" y="336509"/>
            <a:ext cx="11607223" cy="646331"/>
          </a:xfrm>
          <a:prstGeom prst="rect">
            <a:avLst/>
          </a:prstGeom>
          <a:noFill/>
        </p:spPr>
        <p:txBody>
          <a:bodyPr wrap="square" rtlCol="0">
            <a:spAutoFit/>
          </a:bodyPr>
          <a:lstStyle/>
          <a:p>
            <a:pPr fontAlgn="b"/>
            <a:r>
              <a:rPr lang="en-US" sz="3600" b="1" dirty="0">
                <a:latin typeface="Lato" panose="020F0502020204030203" pitchFamily="34" charset="0"/>
                <a:ea typeface="Lato" panose="020F0502020204030203" pitchFamily="34" charset="0"/>
                <a:cs typeface="Lato" panose="020F0502020204030203" pitchFamily="34" charset="0"/>
              </a:rPr>
              <a:t>Hurdles Technical Details in Full</a:t>
            </a:r>
            <a:endParaRPr lang="en-US" sz="3600" b="1" u="none" strike="noStrike" dirty="0">
              <a:effectLst/>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7E2CEFFC-1947-E059-37C9-690F75ADE65E}"/>
              </a:ext>
            </a:extLst>
          </p:cNvPr>
          <p:cNvPicPr>
            <a:picLocks noChangeAspect="1"/>
          </p:cNvPicPr>
          <p:nvPr/>
        </p:nvPicPr>
        <p:blipFill>
          <a:blip r:embed="rId4"/>
          <a:srcRect l="14445" t="59094" r="28703" b="12428"/>
          <a:stretch/>
        </p:blipFill>
        <p:spPr>
          <a:xfrm>
            <a:off x="575734" y="1502303"/>
            <a:ext cx="10697556" cy="301413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32776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C4E82-F966-CC8A-AFB2-BAF047736D9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C000303-3C18-A1F1-F045-857BB047F385}"/>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C1825B1A-562F-8E20-B5CC-5B0152A3EC7C}"/>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453C546E-7CA2-1B0F-FAD4-903A321F7D6B}"/>
              </a:ext>
            </a:extLst>
          </p:cNvPr>
          <p:cNvSpPr txBox="1"/>
          <p:nvPr/>
        </p:nvSpPr>
        <p:spPr>
          <a:xfrm>
            <a:off x="387927" y="336509"/>
            <a:ext cx="11607223" cy="646331"/>
          </a:xfrm>
          <a:prstGeom prst="rect">
            <a:avLst/>
          </a:prstGeom>
          <a:noFill/>
        </p:spPr>
        <p:txBody>
          <a:bodyPr wrap="square" lIns="91440" tIns="45720" rIns="91440" bIns="45720" rtlCol="0" anchor="t">
            <a:spAutoFit/>
          </a:bodyPr>
          <a:lstStyle/>
          <a:p>
            <a:pPr fontAlgn="b"/>
            <a:r>
              <a:rPr lang="en-US" sz="3600" b="1" dirty="0">
                <a:latin typeface="Lato"/>
                <a:ea typeface="Lato"/>
                <a:cs typeface="Lato"/>
              </a:rPr>
              <a:t>Appropriate Competition Offer – Speed (Relays)</a:t>
            </a:r>
            <a:endParaRPr lang="en-US" sz="3600" b="1" u="none" strike="noStrike" dirty="0">
              <a:effectLst/>
              <a:latin typeface="Lato"/>
              <a:ea typeface="Lato"/>
              <a:cs typeface="Lato"/>
            </a:endParaRPr>
          </a:p>
        </p:txBody>
      </p:sp>
      <p:sp>
        <p:nvSpPr>
          <p:cNvPr id="10" name="TextBox 9">
            <a:extLst>
              <a:ext uri="{FF2B5EF4-FFF2-40B4-BE49-F238E27FC236}">
                <a16:creationId xmlns:a16="http://schemas.microsoft.com/office/drawing/2014/main" id="{51168544-DEC2-0251-61DE-750B472B712B}"/>
              </a:ext>
            </a:extLst>
          </p:cNvPr>
          <p:cNvSpPr txBox="1"/>
          <p:nvPr/>
        </p:nvSpPr>
        <p:spPr>
          <a:xfrm>
            <a:off x="354618" y="3995535"/>
            <a:ext cx="11471391" cy="2492990"/>
          </a:xfrm>
          <a:prstGeom prst="rect">
            <a:avLst/>
          </a:prstGeom>
          <a:noFill/>
        </p:spPr>
        <p:txBody>
          <a:bodyPr wrap="square" rtlCol="0">
            <a:spAutoFit/>
          </a:bodyPr>
          <a:lstStyle/>
          <a:p>
            <a:r>
              <a:rPr lang="en-US" sz="2300" b="1" dirty="0">
                <a:latin typeface="Lato" panose="020F0502020204030203" pitchFamily="34" charset="0"/>
                <a:ea typeface="Lato" panose="020F0502020204030203" pitchFamily="34" charset="0"/>
                <a:cs typeface="Lato" panose="020F0502020204030203" pitchFamily="34" charset="0"/>
              </a:rPr>
              <a:t>Headline Points for Relays</a:t>
            </a:r>
          </a:p>
          <a:p>
            <a:pPr marL="285750" indent="-285750">
              <a:buFont typeface="Arial" panose="020B0604020202020204" pitchFamily="34" charset="0"/>
              <a:buChar char="•"/>
            </a:pPr>
            <a:r>
              <a:rPr lang="en-US" sz="2300" dirty="0">
                <a:latin typeface="Lato" panose="020F0502020204030203" pitchFamily="34" charset="0"/>
                <a:ea typeface="Lato" panose="020F0502020204030203" pitchFamily="34" charset="0"/>
                <a:cs typeface="Lato" panose="020F0502020204030203" pitchFamily="34" charset="0"/>
              </a:rPr>
              <a:t>Relay distances should align with the age group individual event distance                   (i.e. 4 x 300m is for U16s upwards).</a:t>
            </a:r>
          </a:p>
          <a:p>
            <a:pPr marL="285750" indent="-285750">
              <a:buFont typeface="Arial" panose="020B0604020202020204" pitchFamily="34" charset="0"/>
              <a:buChar char="•"/>
            </a:pPr>
            <a:r>
              <a:rPr lang="en-US" sz="2300" dirty="0">
                <a:latin typeface="Lato" panose="020F0502020204030203" pitchFamily="34" charset="0"/>
                <a:ea typeface="Lato" panose="020F0502020204030203" pitchFamily="34" charset="0"/>
                <a:cs typeface="Lato" panose="020F0502020204030203" pitchFamily="34" charset="0"/>
              </a:rPr>
              <a:t>A variety of distances can be offered, but they should reflect the long-term event development, age-appropriate distances, engage as many athletes as possible, an offer fun and teamwork. </a:t>
            </a:r>
          </a:p>
          <a:p>
            <a:endParaRPr lang="en-US" b="1" dirty="0"/>
          </a:p>
        </p:txBody>
      </p:sp>
      <p:pic>
        <p:nvPicPr>
          <p:cNvPr id="3" name="Picture 2">
            <a:extLst>
              <a:ext uri="{FF2B5EF4-FFF2-40B4-BE49-F238E27FC236}">
                <a16:creationId xmlns:a16="http://schemas.microsoft.com/office/drawing/2014/main" id="{B83DF681-4659-FFBF-65F3-54E4E4BBFCA4}"/>
              </a:ext>
            </a:extLst>
          </p:cNvPr>
          <p:cNvPicPr>
            <a:picLocks noChangeAspect="1"/>
          </p:cNvPicPr>
          <p:nvPr/>
        </p:nvPicPr>
        <p:blipFill rotWithShape="1">
          <a:blip r:embed="rId4"/>
          <a:srcRect l="1521" t="38760" r="29099" b="40310"/>
          <a:stretch/>
        </p:blipFill>
        <p:spPr>
          <a:xfrm>
            <a:off x="387927" y="1808993"/>
            <a:ext cx="11416146" cy="1937236"/>
          </a:xfrm>
          <a:prstGeom prst="rect">
            <a:avLst/>
          </a:prstGeom>
        </p:spPr>
      </p:pic>
      <p:pic>
        <p:nvPicPr>
          <p:cNvPr id="8" name="Picture 7">
            <a:extLst>
              <a:ext uri="{FF2B5EF4-FFF2-40B4-BE49-F238E27FC236}">
                <a16:creationId xmlns:a16="http://schemas.microsoft.com/office/drawing/2014/main" id="{3A121717-F3B1-CC90-21D8-7B8BA61530DD}"/>
              </a:ext>
            </a:extLst>
          </p:cNvPr>
          <p:cNvPicPr>
            <a:picLocks noChangeAspect="1"/>
          </p:cNvPicPr>
          <p:nvPr/>
        </p:nvPicPr>
        <p:blipFill rotWithShape="1">
          <a:blip r:embed="rId5"/>
          <a:srcRect l="1616" t="34418" r="22558" b="56590"/>
          <a:stretch/>
        </p:blipFill>
        <p:spPr>
          <a:xfrm>
            <a:off x="387927" y="1104911"/>
            <a:ext cx="11438082" cy="762989"/>
          </a:xfrm>
          <a:prstGeom prst="rect">
            <a:avLst/>
          </a:prstGeom>
        </p:spPr>
      </p:pic>
    </p:spTree>
    <p:extLst>
      <p:ext uri="{BB962C8B-B14F-4D97-AF65-F5344CB8AC3E}">
        <p14:creationId xmlns:p14="http://schemas.microsoft.com/office/powerpoint/2010/main" val="2068455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578DA-6624-46E5-8CF8-CCAE541559B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B04386F-F79D-E2BA-162A-06C623B97702}"/>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C5EF67A9-7A3D-9F25-82A4-1EAB15E4A4D6}"/>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2F2DDF06-CA13-C044-FF47-543EE67E023A}"/>
              </a:ext>
            </a:extLst>
          </p:cNvPr>
          <p:cNvSpPr txBox="1"/>
          <p:nvPr/>
        </p:nvSpPr>
        <p:spPr>
          <a:xfrm>
            <a:off x="387927" y="336509"/>
            <a:ext cx="11607223" cy="646331"/>
          </a:xfrm>
          <a:prstGeom prst="rect">
            <a:avLst/>
          </a:prstGeom>
          <a:noFill/>
        </p:spPr>
        <p:txBody>
          <a:bodyPr wrap="square" lIns="91440" tIns="45720" rIns="91440" bIns="45720" rtlCol="0" anchor="t">
            <a:spAutoFit/>
          </a:bodyPr>
          <a:lstStyle/>
          <a:p>
            <a:pPr fontAlgn="b"/>
            <a:r>
              <a:rPr lang="en-US" sz="3600" b="1" dirty="0">
                <a:latin typeface="Lato"/>
                <a:ea typeface="Lato"/>
                <a:cs typeface="Lato"/>
              </a:rPr>
              <a:t>Appropriate Competition Offer - Endurance</a:t>
            </a:r>
            <a:endParaRPr lang="en-US" sz="3600" b="1" u="none" strike="noStrike" dirty="0">
              <a:effectLst/>
              <a:latin typeface="Lato"/>
              <a:ea typeface="Lato"/>
              <a:cs typeface="Lato"/>
            </a:endParaRPr>
          </a:p>
        </p:txBody>
      </p:sp>
      <p:pic>
        <p:nvPicPr>
          <p:cNvPr id="9" name="Picture 8">
            <a:extLst>
              <a:ext uri="{FF2B5EF4-FFF2-40B4-BE49-F238E27FC236}">
                <a16:creationId xmlns:a16="http://schemas.microsoft.com/office/drawing/2014/main" id="{31D67661-DD1D-AE3E-A977-0503FC5454E1}"/>
              </a:ext>
            </a:extLst>
          </p:cNvPr>
          <p:cNvPicPr>
            <a:picLocks noChangeAspect="1"/>
          </p:cNvPicPr>
          <p:nvPr/>
        </p:nvPicPr>
        <p:blipFill rotWithShape="1">
          <a:blip r:embed="rId4"/>
          <a:srcRect l="1615" t="31783" r="22733" b="15349"/>
          <a:stretch/>
        </p:blipFill>
        <p:spPr>
          <a:xfrm>
            <a:off x="292543" y="999944"/>
            <a:ext cx="11629695" cy="4571516"/>
          </a:xfrm>
          <a:prstGeom prst="rect">
            <a:avLst/>
          </a:prstGeom>
        </p:spPr>
      </p:pic>
    </p:spTree>
    <p:extLst>
      <p:ext uri="{BB962C8B-B14F-4D97-AF65-F5344CB8AC3E}">
        <p14:creationId xmlns:p14="http://schemas.microsoft.com/office/powerpoint/2010/main" val="4218070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8EAFC-50A3-2B3A-AE26-2F241882E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26A993-A4BE-DBAD-ED7C-AA99C5785BD1}"/>
              </a:ext>
            </a:extLst>
          </p:cNvPr>
          <p:cNvSpPr>
            <a:spLocks noGrp="1"/>
          </p:cNvSpPr>
          <p:nvPr>
            <p:ph type="title"/>
          </p:nvPr>
        </p:nvSpPr>
        <p:spPr>
          <a:xfrm>
            <a:off x="838200" y="365125"/>
            <a:ext cx="8358963" cy="1250953"/>
          </a:xfrm>
        </p:spPr>
        <p:txBody>
          <a:bodyPr>
            <a:normAutofit/>
          </a:bodyPr>
          <a:lstStyle/>
          <a:p>
            <a:r>
              <a:rPr lang="en-GB" sz="3000" dirty="0">
                <a:latin typeface="Fierce Vector" panose="00000500000000000000" pitchFamily="50" charset="0"/>
              </a:rPr>
              <a:t>This Evening….</a:t>
            </a:r>
          </a:p>
        </p:txBody>
      </p:sp>
      <p:pic>
        <p:nvPicPr>
          <p:cNvPr id="4" name="Picture 3" descr="powerpoint-headers.tif">
            <a:extLst>
              <a:ext uri="{FF2B5EF4-FFF2-40B4-BE49-F238E27FC236}">
                <a16:creationId xmlns:a16="http://schemas.microsoft.com/office/drawing/2014/main" id="{37081A88-4A31-3B27-F923-6AA0CF1F850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0800000">
            <a:off x="0" y="5607049"/>
            <a:ext cx="12192000" cy="125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ogo, company name&#10;&#10;Description automatically generated">
            <a:extLst>
              <a:ext uri="{FF2B5EF4-FFF2-40B4-BE49-F238E27FC236}">
                <a16:creationId xmlns:a16="http://schemas.microsoft.com/office/drawing/2014/main" id="{9CBDA75B-F795-F4F1-F210-AE3D4D59EF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5179" y="365125"/>
            <a:ext cx="877242" cy="1020049"/>
          </a:xfrm>
          <a:prstGeom prst="rect">
            <a:avLst/>
          </a:prstGeom>
        </p:spPr>
      </p:pic>
      <p:sp>
        <p:nvSpPr>
          <p:cNvPr id="3" name="TextBox 2">
            <a:extLst>
              <a:ext uri="{FF2B5EF4-FFF2-40B4-BE49-F238E27FC236}">
                <a16:creationId xmlns:a16="http://schemas.microsoft.com/office/drawing/2014/main" id="{8239497A-690E-0EDD-9F19-79627CC2055E}"/>
              </a:ext>
            </a:extLst>
          </p:cNvPr>
          <p:cNvSpPr txBox="1"/>
          <p:nvPr/>
        </p:nvSpPr>
        <p:spPr>
          <a:xfrm>
            <a:off x="1047750" y="1733550"/>
            <a:ext cx="7267575" cy="3170099"/>
          </a:xfrm>
          <a:prstGeom prst="rect">
            <a:avLst/>
          </a:prstGeom>
          <a:noFill/>
        </p:spPr>
        <p:txBody>
          <a:bodyPr wrap="square" rtlCol="0">
            <a:spAutoFit/>
          </a:bodyPr>
          <a:lstStyle/>
          <a:p>
            <a:pPr marL="285750" indent="-285750">
              <a:buFont typeface="Wingdings" panose="05000000000000000000" pitchFamily="2" charset="2"/>
              <a:buChar char="ü"/>
            </a:pPr>
            <a:r>
              <a:rPr lang="en-GB" sz="2000" dirty="0"/>
              <a:t>An Update on Age Group change</a:t>
            </a:r>
          </a:p>
          <a:p>
            <a:pPr marL="285750" indent="-285750">
              <a:buFont typeface="Wingdings" panose="05000000000000000000" pitchFamily="2" charset="2"/>
              <a:buChar char="ü"/>
            </a:pPr>
            <a:r>
              <a:rPr lang="en-GB" sz="2000" dirty="0"/>
              <a:t>Technical information</a:t>
            </a:r>
          </a:p>
          <a:p>
            <a:pPr marL="285750" indent="-285750">
              <a:buFont typeface="Wingdings" panose="05000000000000000000" pitchFamily="2" charset="2"/>
              <a:buChar char="ü"/>
            </a:pPr>
            <a:r>
              <a:rPr lang="en-GB" sz="2000" dirty="0"/>
              <a:t>Indoor Season 2026</a:t>
            </a:r>
          </a:p>
          <a:p>
            <a:pPr marL="285750" indent="-285750">
              <a:buFont typeface="Wingdings" panose="05000000000000000000" pitchFamily="2" charset="2"/>
              <a:buChar char="ü"/>
            </a:pPr>
            <a:r>
              <a:rPr lang="en-GB" sz="2000" dirty="0"/>
              <a:t>Welsh Junior League Format 2026 onwards</a:t>
            </a:r>
          </a:p>
          <a:p>
            <a:pPr marL="285750" indent="-285750">
              <a:buFont typeface="Wingdings" panose="05000000000000000000" pitchFamily="2" charset="2"/>
              <a:buChar char="ü"/>
            </a:pPr>
            <a:r>
              <a:rPr lang="en-GB" sz="2000" dirty="0"/>
              <a:t>Welsh Championships </a:t>
            </a:r>
          </a:p>
          <a:p>
            <a:pPr marL="285750" indent="-285750">
              <a:buFont typeface="Wingdings" panose="05000000000000000000" pitchFamily="2" charset="2"/>
              <a:buChar char="ü"/>
            </a:pPr>
            <a:r>
              <a:rPr lang="en-GB" sz="2000" dirty="0"/>
              <a:t>Schools Athletics</a:t>
            </a:r>
          </a:p>
          <a:p>
            <a:pPr marL="285750" indent="-285750">
              <a:buFont typeface="Wingdings" panose="05000000000000000000" pitchFamily="2" charset="2"/>
              <a:buChar char="ü"/>
            </a:pPr>
            <a:endParaRPr lang="en-GB" sz="2000" dirty="0"/>
          </a:p>
          <a:p>
            <a:pPr marL="285750" indent="-285750">
              <a:buFont typeface="Wingdings" panose="05000000000000000000" pitchFamily="2" charset="2"/>
              <a:buChar char="v"/>
            </a:pPr>
            <a:r>
              <a:rPr lang="en-GB" sz="2000" dirty="0"/>
              <a:t>Not a discussion about whether Change should happen</a:t>
            </a:r>
          </a:p>
          <a:p>
            <a:pPr marL="285750" indent="-285750">
              <a:buFont typeface="Wingdings" panose="05000000000000000000" pitchFamily="2" charset="2"/>
              <a:buChar char="v"/>
            </a:pPr>
            <a:r>
              <a:rPr lang="en-GB" sz="2000" dirty="0"/>
              <a:t>Not a discussion about desired changes to the technical specifications</a:t>
            </a:r>
          </a:p>
        </p:txBody>
      </p:sp>
    </p:spTree>
    <p:extLst>
      <p:ext uri="{BB962C8B-B14F-4D97-AF65-F5344CB8AC3E}">
        <p14:creationId xmlns:p14="http://schemas.microsoft.com/office/powerpoint/2010/main" val="3439718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934C7-C22C-BF9E-8711-6E9DFF774AA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7ED6D2-3B01-7025-33B6-E726084DD409}"/>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B6395D61-0086-5521-D46A-A45F897D7D49}"/>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3FC6D6FD-7E86-7402-7108-95807693FBC1}"/>
              </a:ext>
            </a:extLst>
          </p:cNvPr>
          <p:cNvSpPr txBox="1"/>
          <p:nvPr/>
        </p:nvSpPr>
        <p:spPr>
          <a:xfrm>
            <a:off x="387927" y="336509"/>
            <a:ext cx="11607223" cy="646331"/>
          </a:xfrm>
          <a:prstGeom prst="rect">
            <a:avLst/>
          </a:prstGeom>
          <a:noFill/>
        </p:spPr>
        <p:txBody>
          <a:bodyPr wrap="square" rtlCol="0">
            <a:spAutoFit/>
          </a:bodyPr>
          <a:lstStyle/>
          <a:p>
            <a:pPr fontAlgn="b"/>
            <a:r>
              <a:rPr lang="en-US" sz="3600" b="1" dirty="0">
                <a:latin typeface="Lato" panose="020F0502020204030203" pitchFamily="34" charset="0"/>
                <a:ea typeface="Lato" panose="020F0502020204030203" pitchFamily="34" charset="0"/>
                <a:cs typeface="Lato" panose="020F0502020204030203" pitchFamily="34" charset="0"/>
              </a:rPr>
              <a:t>Headline Points for Endurance Events - Flats</a:t>
            </a:r>
            <a:endParaRPr lang="en-US" sz="3600" b="1" u="none" strike="noStrike" dirty="0">
              <a:effectLst/>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B8262590-C3F7-216B-5864-F58A48592D4D}"/>
              </a:ext>
            </a:extLst>
          </p:cNvPr>
          <p:cNvSpPr txBox="1"/>
          <p:nvPr/>
        </p:nvSpPr>
        <p:spPr>
          <a:xfrm>
            <a:off x="308344" y="1116533"/>
            <a:ext cx="11686805" cy="4570482"/>
          </a:xfrm>
          <a:prstGeom prst="rect">
            <a:avLst/>
          </a:prstGeom>
          <a:noFill/>
        </p:spPr>
        <p:txBody>
          <a:bodyPr wrap="square" rtlCol="0">
            <a:spAutoFit/>
          </a:bodyPr>
          <a:lstStyle/>
          <a:p>
            <a:pPr fontAlgn="b"/>
            <a:r>
              <a:rPr lang="en-US" sz="2400" b="1" dirty="0">
                <a:latin typeface="Lato" panose="020F0502020204030203" pitchFamily="34" charset="0"/>
                <a:ea typeface="Lato" panose="020F0502020204030203" pitchFamily="34" charset="0"/>
                <a:cs typeface="Lato" panose="020F0502020204030203" pitchFamily="34" charset="0"/>
              </a:rPr>
              <a:t>Endurance Events per Age Group</a:t>
            </a: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U10s: </a:t>
            </a:r>
            <a:r>
              <a:rPr lang="en-US" sz="2400" dirty="0">
                <a:latin typeface="Lato" panose="020F0502020204030203" pitchFamily="34" charset="0"/>
                <a:ea typeface="Lato" panose="020F0502020204030203" pitchFamily="34" charset="0"/>
                <a:cs typeface="Lato" panose="020F0502020204030203" pitchFamily="34" charset="0"/>
              </a:rPr>
              <a:t>400m Endurance. Option to do 600m Endurance. </a:t>
            </a: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U12s:</a:t>
            </a:r>
            <a:r>
              <a:rPr lang="en-US" sz="2400" dirty="0">
                <a:latin typeface="Lato" panose="020F0502020204030203" pitchFamily="34" charset="0"/>
                <a:ea typeface="Lato" panose="020F0502020204030203" pitchFamily="34" charset="0"/>
                <a:cs typeface="Lato" panose="020F0502020204030203" pitchFamily="34" charset="0"/>
              </a:rPr>
              <a:t> 600m Endurance. Option to do either 400m Endurance or 800m.</a:t>
            </a: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U14s:</a:t>
            </a:r>
            <a:r>
              <a:rPr lang="en-US" sz="2400" dirty="0">
                <a:latin typeface="Lato" panose="020F0502020204030203" pitchFamily="34" charset="0"/>
                <a:ea typeface="Lato" panose="020F0502020204030203" pitchFamily="34" charset="0"/>
                <a:cs typeface="Lato" panose="020F0502020204030203" pitchFamily="34" charset="0"/>
              </a:rPr>
              <a:t> 800m, 1200m or 1500m. Option to 600m or 3000m</a:t>
            </a: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U16s &amp; U18s: </a:t>
            </a:r>
            <a:r>
              <a:rPr lang="en-US" sz="2400" dirty="0">
                <a:latin typeface="Lato" panose="020F0502020204030203" pitchFamily="34" charset="0"/>
                <a:ea typeface="Lato" panose="020F0502020204030203" pitchFamily="34" charset="0"/>
                <a:cs typeface="Lato" panose="020F0502020204030203" pitchFamily="34" charset="0"/>
              </a:rPr>
              <a:t>800m, 1500m and 3000m</a:t>
            </a: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U20s: </a:t>
            </a:r>
            <a:r>
              <a:rPr lang="en-US" sz="2400" dirty="0">
                <a:latin typeface="Lato" panose="020F0502020204030203" pitchFamily="34" charset="0"/>
                <a:ea typeface="Lato" panose="020F0502020204030203" pitchFamily="34" charset="0"/>
                <a:cs typeface="Lato" panose="020F0502020204030203" pitchFamily="34" charset="0"/>
              </a:rPr>
              <a:t>800m, 1500m, 3000m, 5000m and 10,000m</a:t>
            </a:r>
          </a:p>
          <a:p>
            <a:pPr marL="342900" indent="-342900" fontAlgn="b">
              <a:buFont typeface="Arial" panose="020B0604020202020204" pitchFamily="34" charset="0"/>
              <a:buChar char="•"/>
            </a:pPr>
            <a:endParaRPr lang="en-US" sz="2400" dirty="0">
              <a:latin typeface="Lato" panose="020F0502020204030203" pitchFamily="34" charset="0"/>
              <a:ea typeface="Lato" panose="020F0502020204030203" pitchFamily="34" charset="0"/>
              <a:cs typeface="Lato" panose="020F0502020204030203" pitchFamily="34" charset="0"/>
            </a:endParaRPr>
          </a:p>
          <a:p>
            <a:pPr fontAlgn="b"/>
            <a:r>
              <a:rPr lang="en-US" sz="2300" b="1" dirty="0">
                <a:latin typeface="Lato" panose="020F0502020204030203" pitchFamily="34" charset="0"/>
                <a:ea typeface="Lato" panose="020F0502020204030203" pitchFamily="34" charset="0"/>
                <a:cs typeface="Lato" panose="020F0502020204030203" pitchFamily="34" charset="0"/>
              </a:rPr>
              <a:t>Main Points</a:t>
            </a:r>
          </a:p>
          <a:p>
            <a:pPr marL="342900" indent="-342900" fontAlgn="b">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Providing athletes and competition providers with the flexibility at the younger age groups to increase or decrease some distances for athlete’s development.</a:t>
            </a:r>
          </a:p>
          <a:p>
            <a:pPr marL="342900" indent="-342900" fontAlgn="b">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All proposed events have existing start and finish lines on a standard track.  </a:t>
            </a:r>
          </a:p>
          <a:p>
            <a:pPr marL="342900" indent="-342900" fontAlgn="b">
              <a:buFont typeface="Arial" panose="020B0604020202020204" pitchFamily="34" charset="0"/>
              <a:buChar char="•"/>
            </a:pPr>
            <a:r>
              <a:rPr lang="en-US" sz="2000" u="none" strike="noStrike" dirty="0">
                <a:effectLst/>
                <a:latin typeface="Lato" panose="020F0502020204030203" pitchFamily="34" charset="0"/>
                <a:ea typeface="Lato" panose="020F0502020204030203" pitchFamily="34" charset="0"/>
                <a:cs typeface="Lato" panose="020F0502020204030203" pitchFamily="34" charset="0"/>
              </a:rPr>
              <a:t>For clarity, the 400m and 600m should be defined as specifically endurance events to save and conflict or confusion with the introduction of 400m sprints at a later age group. </a:t>
            </a:r>
          </a:p>
        </p:txBody>
      </p:sp>
    </p:spTree>
    <p:extLst>
      <p:ext uri="{BB962C8B-B14F-4D97-AF65-F5344CB8AC3E}">
        <p14:creationId xmlns:p14="http://schemas.microsoft.com/office/powerpoint/2010/main" val="2992608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934C7-C22C-BF9E-8711-6E9DFF774AA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7ED6D2-3B01-7025-33B6-E726084DD409}"/>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B6395D61-0086-5521-D46A-A45F897D7D49}"/>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3FC6D6FD-7E86-7402-7108-95807693FBC1}"/>
              </a:ext>
            </a:extLst>
          </p:cNvPr>
          <p:cNvSpPr txBox="1"/>
          <p:nvPr/>
        </p:nvSpPr>
        <p:spPr>
          <a:xfrm>
            <a:off x="387927" y="336509"/>
            <a:ext cx="11607223" cy="646331"/>
          </a:xfrm>
          <a:prstGeom prst="rect">
            <a:avLst/>
          </a:prstGeom>
          <a:noFill/>
        </p:spPr>
        <p:txBody>
          <a:bodyPr wrap="square" rtlCol="0">
            <a:spAutoFit/>
          </a:bodyPr>
          <a:lstStyle/>
          <a:p>
            <a:pPr fontAlgn="b"/>
            <a:r>
              <a:rPr lang="en-US" sz="3600" b="1" dirty="0">
                <a:latin typeface="Lato" panose="020F0502020204030203" pitchFamily="34" charset="0"/>
                <a:ea typeface="Lato" panose="020F0502020204030203" pitchFamily="34" charset="0"/>
                <a:cs typeface="Lato" panose="020F0502020204030203" pitchFamily="34" charset="0"/>
              </a:rPr>
              <a:t>Headline Points for Endurance Events – RW &amp; SC</a:t>
            </a:r>
            <a:endParaRPr lang="en-US" sz="3600" b="1" u="none" strike="noStrike" dirty="0">
              <a:effectLst/>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B8262590-C3F7-216B-5864-F58A48592D4D}"/>
              </a:ext>
            </a:extLst>
          </p:cNvPr>
          <p:cNvSpPr txBox="1"/>
          <p:nvPr/>
        </p:nvSpPr>
        <p:spPr>
          <a:xfrm>
            <a:off x="308344" y="1116533"/>
            <a:ext cx="11686805" cy="5124480"/>
          </a:xfrm>
          <a:prstGeom prst="rect">
            <a:avLst/>
          </a:prstGeom>
          <a:noFill/>
        </p:spPr>
        <p:txBody>
          <a:bodyPr wrap="square" rtlCol="0">
            <a:spAutoFit/>
          </a:bodyPr>
          <a:lstStyle/>
          <a:p>
            <a:pPr fontAlgn="b"/>
            <a:r>
              <a:rPr lang="en-US" sz="2400" b="1" dirty="0">
                <a:latin typeface="Lato" panose="020F0502020204030203" pitchFamily="34" charset="0"/>
                <a:ea typeface="Lato" panose="020F0502020204030203" pitchFamily="34" charset="0"/>
                <a:cs typeface="Lato" panose="020F0502020204030203" pitchFamily="34" charset="0"/>
              </a:rPr>
              <a:t>Race Walking per Age Group</a:t>
            </a: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U14s:</a:t>
            </a:r>
            <a:r>
              <a:rPr lang="en-US" sz="2400" dirty="0">
                <a:latin typeface="Lato" panose="020F0502020204030203" pitchFamily="34" charset="0"/>
                <a:ea typeface="Lato" panose="020F0502020204030203" pitchFamily="34" charset="0"/>
                <a:cs typeface="Lato" panose="020F0502020204030203" pitchFamily="34" charset="0"/>
              </a:rPr>
              <a:t> 2000m</a:t>
            </a: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U16s: </a:t>
            </a:r>
            <a:r>
              <a:rPr lang="en-US" sz="2400" dirty="0">
                <a:latin typeface="Lato" panose="020F0502020204030203" pitchFamily="34" charset="0"/>
                <a:ea typeface="Lato" panose="020F0502020204030203" pitchFamily="34" charset="0"/>
                <a:cs typeface="Lato" panose="020F0502020204030203" pitchFamily="34" charset="0"/>
              </a:rPr>
              <a:t>3000m. Optional 2000m.</a:t>
            </a: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U18s &amp; U20s: </a:t>
            </a:r>
            <a:r>
              <a:rPr lang="en-US" sz="2400" dirty="0">
                <a:latin typeface="Lato" panose="020F0502020204030203" pitchFamily="34" charset="0"/>
                <a:ea typeface="Lato" panose="020F0502020204030203" pitchFamily="34" charset="0"/>
                <a:cs typeface="Lato" panose="020F0502020204030203" pitchFamily="34" charset="0"/>
              </a:rPr>
              <a:t>5000m. Optional 3000m.</a:t>
            </a:r>
          </a:p>
          <a:p>
            <a:pPr marL="342900" indent="-342900" fontAlgn="b">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fontAlgn="b"/>
            <a:r>
              <a:rPr lang="en-US" sz="2400" dirty="0">
                <a:latin typeface="Lato" panose="020F0502020204030203" pitchFamily="34" charset="0"/>
                <a:ea typeface="Lato" panose="020F0502020204030203" pitchFamily="34" charset="0"/>
                <a:cs typeface="Lato" panose="020F0502020204030203" pitchFamily="34" charset="0"/>
              </a:rPr>
              <a:t> </a:t>
            </a:r>
          </a:p>
          <a:p>
            <a:pPr fontAlgn="b"/>
            <a:endParaRPr lang="en-US" sz="1200" dirty="0">
              <a:latin typeface="Lato" panose="020F0502020204030203" pitchFamily="34" charset="0"/>
              <a:ea typeface="Lato" panose="020F0502020204030203" pitchFamily="34" charset="0"/>
              <a:cs typeface="Lato" panose="020F0502020204030203" pitchFamily="34" charset="0"/>
            </a:endParaRPr>
          </a:p>
          <a:p>
            <a:pPr fontAlgn="b"/>
            <a:r>
              <a:rPr lang="en-US" sz="2300" b="1" dirty="0">
                <a:latin typeface="Lato" panose="020F0502020204030203" pitchFamily="34" charset="0"/>
                <a:ea typeface="Lato" panose="020F0502020204030203" pitchFamily="34" charset="0"/>
                <a:cs typeface="Lato" panose="020F0502020204030203" pitchFamily="34" charset="0"/>
              </a:rPr>
              <a:t>Main Points</a:t>
            </a:r>
          </a:p>
          <a:p>
            <a:pPr marL="342900" indent="-342900" fontAlgn="b">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Providing athletes and competition providers with the flexibility at the younger age groups to increase or decrease some distances for athlete’s development.</a:t>
            </a:r>
          </a:p>
          <a:p>
            <a:pPr marL="342900" indent="-342900" fontAlgn="b">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The introduction of 1200m Steeplechase for U14 is a proposed new event, to help with long term development.</a:t>
            </a:r>
          </a:p>
          <a:p>
            <a:pPr marL="342900" indent="-342900" fontAlgn="b">
              <a:buFont typeface="Arial" panose="020B0604020202020204" pitchFamily="34" charset="0"/>
              <a:buChar char="•"/>
            </a:pPr>
            <a:r>
              <a:rPr lang="en-US" sz="2400" u="none" strike="noStrike" dirty="0">
                <a:effectLst/>
                <a:latin typeface="Lato" panose="020F0502020204030203" pitchFamily="34" charset="0"/>
                <a:ea typeface="Lato" panose="020F0502020204030203" pitchFamily="34" charset="0"/>
                <a:cs typeface="Lato" panose="020F0502020204030203" pitchFamily="34" charset="0"/>
              </a:rPr>
              <a:t>A full outline of Steeplechase specifications are proposed the next slide.</a:t>
            </a:r>
          </a:p>
          <a:p>
            <a:pPr marL="342900" indent="-342900" fontAlgn="b">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fontAlgn="b">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3FEC3AD6-4FF2-08D2-46EC-5B41D37C4BA3}"/>
              </a:ext>
            </a:extLst>
          </p:cNvPr>
          <p:cNvSpPr txBox="1"/>
          <p:nvPr/>
        </p:nvSpPr>
        <p:spPr>
          <a:xfrm>
            <a:off x="6383079" y="1114822"/>
            <a:ext cx="5500578" cy="2431435"/>
          </a:xfrm>
          <a:prstGeom prst="rect">
            <a:avLst/>
          </a:prstGeom>
          <a:noFill/>
        </p:spPr>
        <p:txBody>
          <a:bodyPr wrap="square" rtlCol="0">
            <a:spAutoFit/>
          </a:bodyPr>
          <a:lstStyle/>
          <a:p>
            <a:pPr fontAlgn="b"/>
            <a:r>
              <a:rPr lang="en-US" sz="2400" dirty="0">
                <a:latin typeface="Lato" panose="020F0502020204030203" pitchFamily="34" charset="0"/>
                <a:ea typeface="Lato" panose="020F0502020204030203" pitchFamily="34" charset="0"/>
                <a:cs typeface="Lato" panose="020F0502020204030203" pitchFamily="34" charset="0"/>
              </a:rPr>
              <a:t> </a:t>
            </a:r>
            <a:r>
              <a:rPr lang="en-US" sz="2400" b="1" dirty="0">
                <a:latin typeface="Lato" panose="020F0502020204030203" pitchFamily="34" charset="0"/>
                <a:ea typeface="Lato" panose="020F0502020204030203" pitchFamily="34" charset="0"/>
                <a:cs typeface="Lato" panose="020F0502020204030203" pitchFamily="34" charset="0"/>
              </a:rPr>
              <a:t>Steeplechase per Age Group</a:t>
            </a: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U14s:</a:t>
            </a:r>
            <a:r>
              <a:rPr lang="en-US" sz="2400" dirty="0">
                <a:latin typeface="Lato" panose="020F0502020204030203" pitchFamily="34" charset="0"/>
                <a:ea typeface="Lato" panose="020F0502020204030203" pitchFamily="34" charset="0"/>
                <a:cs typeface="Lato" panose="020F0502020204030203" pitchFamily="34" charset="0"/>
              </a:rPr>
              <a:t> 1200m</a:t>
            </a: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U16s: </a:t>
            </a:r>
            <a:r>
              <a:rPr lang="en-US" sz="2400" dirty="0">
                <a:latin typeface="Lato" panose="020F0502020204030203" pitchFamily="34" charset="0"/>
                <a:ea typeface="Lato" panose="020F0502020204030203" pitchFamily="34" charset="0"/>
                <a:cs typeface="Lato" panose="020F0502020204030203" pitchFamily="34" charset="0"/>
              </a:rPr>
              <a:t>1500m. Optional 1200m.</a:t>
            </a: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U18s: </a:t>
            </a:r>
            <a:r>
              <a:rPr lang="en-US" sz="2400" dirty="0">
                <a:latin typeface="Lato" panose="020F0502020204030203" pitchFamily="34" charset="0"/>
                <a:ea typeface="Lato" panose="020F0502020204030203" pitchFamily="34" charset="0"/>
                <a:cs typeface="Lato" panose="020F0502020204030203" pitchFamily="34" charset="0"/>
              </a:rPr>
              <a:t>2000m. Optional 1500m</a:t>
            </a:r>
            <a:endParaRPr lang="en-US" sz="2400" b="1" dirty="0">
              <a:latin typeface="Lato" panose="020F0502020204030203" pitchFamily="34" charset="0"/>
              <a:ea typeface="Lato" panose="020F0502020204030203" pitchFamily="34" charset="0"/>
              <a:cs typeface="Lato" panose="020F0502020204030203" pitchFamily="34" charset="0"/>
            </a:endParaRPr>
          </a:p>
          <a:p>
            <a:pPr marL="342900" indent="-342900" fontAlgn="b">
              <a:buFont typeface="Arial" panose="020B0604020202020204" pitchFamily="34" charset="0"/>
              <a:buChar char="•"/>
            </a:pPr>
            <a:r>
              <a:rPr lang="en-US" sz="2400" b="1" dirty="0">
                <a:latin typeface="Lato" panose="020F0502020204030203" pitchFamily="34" charset="0"/>
                <a:ea typeface="Lato" panose="020F0502020204030203" pitchFamily="34" charset="0"/>
                <a:cs typeface="Lato" panose="020F0502020204030203" pitchFamily="34" charset="0"/>
              </a:rPr>
              <a:t>U20s: </a:t>
            </a:r>
            <a:r>
              <a:rPr lang="en-US" sz="2400" dirty="0">
                <a:latin typeface="Lato" panose="020F0502020204030203" pitchFamily="34" charset="0"/>
                <a:ea typeface="Lato" panose="020F0502020204030203" pitchFamily="34" charset="0"/>
                <a:cs typeface="Lato" panose="020F0502020204030203" pitchFamily="34" charset="0"/>
              </a:rPr>
              <a:t>3000m. Optional 2000m.</a:t>
            </a:r>
          </a:p>
          <a:p>
            <a:pPr marL="342900" indent="-342900" fontAlgn="b">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342900" indent="-342900" fontAlgn="b">
              <a:buFont typeface="Arial" panose="020B0604020202020204" pitchFamily="34" charset="0"/>
              <a:buChar char="•"/>
            </a:pPr>
            <a:endParaRPr lang="en-US" sz="20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89159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75C7B26-E5B3-8D75-BF2A-0595E48528B4}"/>
              </a:ext>
            </a:extLst>
          </p:cNvPr>
          <p:cNvGraphicFramePr>
            <a:graphicFrameLocks noGrp="1"/>
          </p:cNvGraphicFramePr>
          <p:nvPr>
            <p:ph idx="1"/>
          </p:nvPr>
        </p:nvGraphicFramePr>
        <p:xfrm>
          <a:off x="838200" y="1516706"/>
          <a:ext cx="10515600" cy="5029200"/>
        </p:xfrm>
        <a:graphic>
          <a:graphicData uri="http://schemas.openxmlformats.org/drawingml/2006/table">
            <a:tbl>
              <a:tblPr bandRow="1">
                <a:tableStyleId>{5C22544A-7EE6-4342-B048-85BDC9FD1C3A}</a:tableStyleId>
              </a:tblPr>
              <a:tblGrid>
                <a:gridCol w="2103120">
                  <a:extLst>
                    <a:ext uri="{9D8B030D-6E8A-4147-A177-3AD203B41FA5}">
                      <a16:colId xmlns:a16="http://schemas.microsoft.com/office/drawing/2014/main" val="3355615550"/>
                    </a:ext>
                  </a:extLst>
                </a:gridCol>
                <a:gridCol w="2103120">
                  <a:extLst>
                    <a:ext uri="{9D8B030D-6E8A-4147-A177-3AD203B41FA5}">
                      <a16:colId xmlns:a16="http://schemas.microsoft.com/office/drawing/2014/main" val="2570403712"/>
                    </a:ext>
                  </a:extLst>
                </a:gridCol>
                <a:gridCol w="2103120">
                  <a:extLst>
                    <a:ext uri="{9D8B030D-6E8A-4147-A177-3AD203B41FA5}">
                      <a16:colId xmlns:a16="http://schemas.microsoft.com/office/drawing/2014/main" val="3419441475"/>
                    </a:ext>
                  </a:extLst>
                </a:gridCol>
                <a:gridCol w="2103120">
                  <a:extLst>
                    <a:ext uri="{9D8B030D-6E8A-4147-A177-3AD203B41FA5}">
                      <a16:colId xmlns:a16="http://schemas.microsoft.com/office/drawing/2014/main" val="2214099657"/>
                    </a:ext>
                  </a:extLst>
                </a:gridCol>
                <a:gridCol w="2103120">
                  <a:extLst>
                    <a:ext uri="{9D8B030D-6E8A-4147-A177-3AD203B41FA5}">
                      <a16:colId xmlns:a16="http://schemas.microsoft.com/office/drawing/2014/main" val="2529066176"/>
                    </a:ext>
                  </a:extLst>
                </a:gridCol>
              </a:tblGrid>
              <a:tr h="0">
                <a:tc>
                  <a:txBody>
                    <a:bodyPr/>
                    <a:lstStyle/>
                    <a:p>
                      <a:pPr fontAlgn="base"/>
                      <a:r>
                        <a:rPr lang="en-US" b="1">
                          <a:effectLst/>
                          <a:latin typeface="lato" panose="020F0502020204030203" pitchFamily="34" charset="0"/>
                        </a:rPr>
                        <a:t>Age group</a:t>
                      </a:r>
                      <a:endParaRPr lang="en-US">
                        <a:effectLst/>
                        <a:latin typeface="lato" panose="020F0502020204030203" pitchFamily="34" charset="0"/>
                      </a:endParaRPr>
                    </a:p>
                  </a:txBody>
                  <a:tcPr anchor="ctr">
                    <a:lnL>
                      <a:noFill/>
                    </a:lnL>
                    <a:lnR>
                      <a:noFill/>
                    </a:lnR>
                    <a:lnT>
                      <a:noFill/>
                    </a:lnT>
                    <a:lnB>
                      <a:noFill/>
                    </a:lnB>
                    <a:solidFill>
                      <a:srgbClr val="F0F0F0"/>
                    </a:solidFill>
                  </a:tcPr>
                </a:tc>
                <a:tc>
                  <a:txBody>
                    <a:bodyPr/>
                    <a:lstStyle/>
                    <a:p>
                      <a:pPr fontAlgn="base"/>
                      <a:r>
                        <a:rPr lang="en-US" b="1">
                          <a:effectLst/>
                          <a:latin typeface="lato" panose="020F0502020204030203" pitchFamily="34" charset="0"/>
                        </a:rPr>
                        <a:t>Age on day</a:t>
                      </a:r>
                      <a:endParaRPr lang="en-US">
                        <a:effectLst/>
                        <a:latin typeface="lato" panose="020F0502020204030203" pitchFamily="34" charset="0"/>
                      </a:endParaRPr>
                    </a:p>
                  </a:txBody>
                  <a:tcPr anchor="ctr">
                    <a:lnL>
                      <a:noFill/>
                    </a:lnL>
                    <a:lnR>
                      <a:noFill/>
                    </a:lnR>
                    <a:lnT>
                      <a:noFill/>
                    </a:lnT>
                    <a:lnB>
                      <a:noFill/>
                    </a:lnB>
                    <a:solidFill>
                      <a:srgbClr val="F0F0F0"/>
                    </a:solidFill>
                  </a:tcPr>
                </a:tc>
                <a:tc>
                  <a:txBody>
                    <a:bodyPr/>
                    <a:lstStyle/>
                    <a:p>
                      <a:pPr fontAlgn="base"/>
                      <a:r>
                        <a:rPr lang="en-US" b="1">
                          <a:effectLst/>
                          <a:latin typeface="lato" panose="020F0502020204030203" pitchFamily="34" charset="0"/>
                        </a:rPr>
                        <a:t>All terrains: </a:t>
                      </a:r>
                      <a:r>
                        <a:rPr lang="en-US">
                          <a:effectLst/>
                          <a:latin typeface="lato" panose="020F0502020204030203" pitchFamily="34" charset="0"/>
                        </a:rPr>
                        <a:t>maximum distances</a:t>
                      </a:r>
                    </a:p>
                  </a:txBody>
                  <a:tcPr anchor="ctr">
                    <a:lnL>
                      <a:noFill/>
                    </a:lnL>
                    <a:lnR>
                      <a:noFill/>
                    </a:lnR>
                    <a:lnT>
                      <a:noFill/>
                    </a:lnT>
                    <a:lnB>
                      <a:noFill/>
                    </a:lnB>
                    <a:solidFill>
                      <a:srgbClr val="F0F0F0"/>
                    </a:solidFill>
                  </a:tcPr>
                </a:tc>
                <a:tc>
                  <a:txBody>
                    <a:bodyPr/>
                    <a:lstStyle/>
                    <a:p>
                      <a:pPr fontAlgn="base"/>
                      <a:r>
                        <a:rPr lang="en-US" b="1">
                          <a:effectLst/>
                          <a:latin typeface="lato" panose="020F0502020204030203" pitchFamily="34" charset="0"/>
                        </a:rPr>
                        <a:t>Cross Country: </a:t>
                      </a:r>
                      <a:r>
                        <a:rPr lang="en-US">
                          <a:effectLst/>
                          <a:latin typeface="lato" panose="020F0502020204030203" pitchFamily="34" charset="0"/>
                        </a:rPr>
                        <a:t>recommended distances</a:t>
                      </a:r>
                    </a:p>
                  </a:txBody>
                  <a:tcPr anchor="ctr">
                    <a:lnL>
                      <a:noFill/>
                    </a:lnL>
                    <a:lnR>
                      <a:noFill/>
                    </a:lnR>
                    <a:lnT>
                      <a:noFill/>
                    </a:lnT>
                    <a:lnB>
                      <a:noFill/>
                    </a:lnB>
                    <a:solidFill>
                      <a:srgbClr val="F0F0F0"/>
                    </a:solidFill>
                  </a:tcPr>
                </a:tc>
                <a:tc>
                  <a:txBody>
                    <a:bodyPr/>
                    <a:lstStyle/>
                    <a:p>
                      <a:pPr fontAlgn="base"/>
                      <a:r>
                        <a:rPr lang="en-US" b="1">
                          <a:effectLst/>
                          <a:latin typeface="lato" panose="020F0502020204030203" pitchFamily="34" charset="0"/>
                        </a:rPr>
                        <a:t>Road and Multi-terrain</a:t>
                      </a:r>
                      <a:r>
                        <a:rPr lang="en-US">
                          <a:effectLst/>
                          <a:latin typeface="lato" panose="020F0502020204030203" pitchFamily="34" charset="0"/>
                        </a:rPr>
                        <a:t>: recommended distances</a:t>
                      </a:r>
                    </a:p>
                  </a:txBody>
                  <a:tcPr anchor="ctr">
                    <a:lnL>
                      <a:noFill/>
                    </a:lnL>
                    <a:lnR>
                      <a:noFill/>
                    </a:lnR>
                    <a:lnT>
                      <a:noFill/>
                    </a:lnT>
                    <a:lnB>
                      <a:noFill/>
                    </a:lnB>
                    <a:solidFill>
                      <a:srgbClr val="F0F0F0"/>
                    </a:solidFill>
                  </a:tcPr>
                </a:tc>
                <a:extLst>
                  <a:ext uri="{0D108BD9-81ED-4DB2-BD59-A6C34878D82A}">
                    <a16:rowId xmlns:a16="http://schemas.microsoft.com/office/drawing/2014/main" val="1158865614"/>
                  </a:ext>
                </a:extLst>
              </a:tr>
              <a:tr h="0">
                <a:tc>
                  <a:txBody>
                    <a:bodyPr/>
                    <a:lstStyle/>
                    <a:p>
                      <a:pPr fontAlgn="base"/>
                      <a:r>
                        <a:rPr lang="en-US">
                          <a:effectLst/>
                          <a:latin typeface="lato" panose="020F0502020204030203" pitchFamily="34" charset="0"/>
                        </a:rPr>
                        <a:t>Senior / Master (20+)</a:t>
                      </a:r>
                    </a:p>
                  </a:txBody>
                  <a:tcPr anchor="ctr">
                    <a:lnL>
                      <a:noFill/>
                    </a:lnL>
                    <a:lnR>
                      <a:noFill/>
                    </a:lnR>
                    <a:lnT>
                      <a:noFill/>
                    </a:lnT>
                    <a:lnB>
                      <a:noFill/>
                    </a:lnB>
                    <a:noFill/>
                  </a:tcPr>
                </a:tc>
                <a:tc>
                  <a:txBody>
                    <a:bodyPr/>
                    <a:lstStyle/>
                    <a:p>
                      <a:pPr fontAlgn="base"/>
                      <a:r>
                        <a:rPr lang="en-US">
                          <a:effectLst/>
                          <a:latin typeface="lato" panose="020F0502020204030203" pitchFamily="34" charset="0"/>
                        </a:rPr>
                        <a:t>20+</a:t>
                      </a:r>
                    </a:p>
                  </a:txBody>
                  <a:tcPr anchor="ctr">
                    <a:lnL>
                      <a:noFill/>
                    </a:lnL>
                    <a:lnR>
                      <a:noFill/>
                    </a:lnR>
                    <a:lnT>
                      <a:noFill/>
                    </a:lnT>
                    <a:lnB>
                      <a:noFill/>
                    </a:lnB>
                    <a:noFill/>
                  </a:tcPr>
                </a:tc>
                <a:tc>
                  <a:txBody>
                    <a:bodyPr/>
                    <a:lstStyle/>
                    <a:p>
                      <a:pPr fontAlgn="base"/>
                      <a:r>
                        <a:rPr lang="en-US">
                          <a:effectLst/>
                          <a:latin typeface="lato" panose="020F0502020204030203" pitchFamily="34" charset="0"/>
                        </a:rPr>
                        <a:t>Unlimited</a:t>
                      </a:r>
                    </a:p>
                  </a:txBody>
                  <a:tcPr anchor="ctr">
                    <a:lnL>
                      <a:noFill/>
                    </a:lnL>
                    <a:lnR>
                      <a:noFill/>
                    </a:lnR>
                    <a:lnT>
                      <a:noFill/>
                    </a:lnT>
                    <a:lnB>
                      <a:noFill/>
                    </a:lnB>
                    <a:noFill/>
                  </a:tcPr>
                </a:tc>
                <a:tc>
                  <a:txBody>
                    <a:bodyPr/>
                    <a:lstStyle/>
                    <a:p>
                      <a:pPr fontAlgn="base"/>
                      <a:r>
                        <a:rPr lang="en-US">
                          <a:effectLst/>
                          <a:latin typeface="lato" panose="020F0502020204030203" pitchFamily="34" charset="0"/>
                        </a:rPr>
                        <a:t>Unlimited</a:t>
                      </a:r>
                    </a:p>
                  </a:txBody>
                  <a:tcPr anchor="ctr">
                    <a:lnL>
                      <a:noFill/>
                    </a:lnL>
                    <a:lnR>
                      <a:noFill/>
                    </a:lnR>
                    <a:lnT>
                      <a:noFill/>
                    </a:lnT>
                    <a:lnB>
                      <a:noFill/>
                    </a:lnB>
                    <a:noFill/>
                  </a:tcPr>
                </a:tc>
                <a:tc>
                  <a:txBody>
                    <a:bodyPr/>
                    <a:lstStyle/>
                    <a:p>
                      <a:pPr fontAlgn="base"/>
                      <a:r>
                        <a:rPr lang="en-US">
                          <a:effectLst/>
                          <a:latin typeface="lato" panose="020F0502020204030203" pitchFamily="34" charset="0"/>
                        </a:rPr>
                        <a:t>Unlimited</a:t>
                      </a:r>
                    </a:p>
                  </a:txBody>
                  <a:tcPr anchor="ctr">
                    <a:lnL>
                      <a:noFill/>
                    </a:lnL>
                    <a:lnR>
                      <a:noFill/>
                    </a:lnR>
                    <a:lnT>
                      <a:noFill/>
                    </a:lnT>
                    <a:lnB>
                      <a:noFill/>
                    </a:lnB>
                    <a:noFill/>
                  </a:tcPr>
                </a:tc>
                <a:extLst>
                  <a:ext uri="{0D108BD9-81ED-4DB2-BD59-A6C34878D82A}">
                    <a16:rowId xmlns:a16="http://schemas.microsoft.com/office/drawing/2014/main" val="826295657"/>
                  </a:ext>
                </a:extLst>
              </a:tr>
              <a:tr h="0">
                <a:tc>
                  <a:txBody>
                    <a:bodyPr/>
                    <a:lstStyle/>
                    <a:p>
                      <a:pPr fontAlgn="base"/>
                      <a:r>
                        <a:rPr lang="en-US">
                          <a:effectLst/>
                          <a:latin typeface="lato" panose="020F0502020204030203" pitchFamily="34" charset="0"/>
                        </a:rPr>
                        <a:t>U20</a:t>
                      </a:r>
                      <a:br>
                        <a:rPr lang="en-US">
                          <a:effectLst/>
                          <a:latin typeface="lato" panose="020F0502020204030203" pitchFamily="34" charset="0"/>
                        </a:rPr>
                      </a:br>
                      <a:r>
                        <a:rPr lang="en-US">
                          <a:effectLst/>
                          <a:latin typeface="lato" panose="020F0502020204030203" pitchFamily="34" charset="0"/>
                        </a:rPr>
                        <a:t>(18, 19)</a:t>
                      </a:r>
                    </a:p>
                  </a:txBody>
                  <a:tcPr anchor="ctr">
                    <a:lnL>
                      <a:noFill/>
                    </a:lnL>
                    <a:lnR>
                      <a:noFill/>
                    </a:lnR>
                    <a:lnT>
                      <a:noFill/>
                    </a:lnT>
                    <a:lnB>
                      <a:noFill/>
                    </a:lnB>
                    <a:solidFill>
                      <a:srgbClr val="F0F0F0"/>
                    </a:solidFill>
                  </a:tcPr>
                </a:tc>
                <a:tc>
                  <a:txBody>
                    <a:bodyPr/>
                    <a:lstStyle/>
                    <a:p>
                      <a:pPr fontAlgn="base"/>
                      <a:r>
                        <a:rPr lang="en-US">
                          <a:effectLst/>
                          <a:latin typeface="lato" panose="020F0502020204030203" pitchFamily="34" charset="0"/>
                        </a:rPr>
                        <a:t>19</a:t>
                      </a:r>
                      <a:br>
                        <a:rPr lang="en-US">
                          <a:effectLst/>
                          <a:latin typeface="lato" panose="020F0502020204030203" pitchFamily="34" charset="0"/>
                        </a:rPr>
                      </a:br>
                      <a:r>
                        <a:rPr lang="en-US">
                          <a:effectLst/>
                          <a:latin typeface="lato" panose="020F0502020204030203" pitchFamily="34" charset="0"/>
                        </a:rPr>
                        <a:t>18</a:t>
                      </a:r>
                    </a:p>
                  </a:txBody>
                  <a:tcPr anchor="ctr">
                    <a:lnL>
                      <a:noFill/>
                    </a:lnL>
                    <a:lnR>
                      <a:noFill/>
                    </a:lnR>
                    <a:lnT>
                      <a:noFill/>
                    </a:lnT>
                    <a:lnB>
                      <a:noFill/>
                    </a:lnB>
                    <a:solidFill>
                      <a:srgbClr val="F0F0F0"/>
                    </a:solidFill>
                  </a:tcPr>
                </a:tc>
                <a:tc>
                  <a:txBody>
                    <a:bodyPr/>
                    <a:lstStyle/>
                    <a:p>
                      <a:pPr fontAlgn="base"/>
                      <a:r>
                        <a:rPr lang="en-US">
                          <a:effectLst/>
                          <a:latin typeface="lato" panose="020F0502020204030203" pitchFamily="34" charset="0"/>
                        </a:rPr>
                        <a:t>45km</a:t>
                      </a:r>
                      <a:br>
                        <a:rPr lang="en-US">
                          <a:effectLst/>
                          <a:latin typeface="lato" panose="020F0502020204030203" pitchFamily="34" charset="0"/>
                        </a:rPr>
                      </a:br>
                      <a:r>
                        <a:rPr lang="en-US">
                          <a:effectLst/>
                          <a:latin typeface="lato" panose="020F0502020204030203" pitchFamily="34" charset="0"/>
                        </a:rPr>
                        <a:t>Marathon</a:t>
                      </a:r>
                    </a:p>
                  </a:txBody>
                  <a:tcPr anchor="ctr">
                    <a:lnL>
                      <a:noFill/>
                    </a:lnL>
                    <a:lnR>
                      <a:noFill/>
                    </a:lnR>
                    <a:lnT>
                      <a:noFill/>
                    </a:lnT>
                    <a:lnB>
                      <a:noFill/>
                    </a:lnB>
                    <a:solidFill>
                      <a:srgbClr val="F0F0F0"/>
                    </a:solidFill>
                  </a:tcPr>
                </a:tc>
                <a:tc>
                  <a:txBody>
                    <a:bodyPr/>
                    <a:lstStyle/>
                    <a:p>
                      <a:pPr fontAlgn="base"/>
                      <a:r>
                        <a:rPr lang="en-US">
                          <a:effectLst/>
                          <a:latin typeface="lato" panose="020F0502020204030203" pitchFamily="34" charset="0"/>
                        </a:rPr>
                        <a:t>10km</a:t>
                      </a:r>
                    </a:p>
                  </a:txBody>
                  <a:tcPr anchor="ctr">
                    <a:lnL>
                      <a:noFill/>
                    </a:lnL>
                    <a:lnR>
                      <a:noFill/>
                    </a:lnR>
                    <a:lnT>
                      <a:noFill/>
                    </a:lnT>
                    <a:lnB>
                      <a:noFill/>
                    </a:lnB>
                    <a:solidFill>
                      <a:srgbClr val="F0F0F0"/>
                    </a:solidFill>
                  </a:tcPr>
                </a:tc>
                <a:tc>
                  <a:txBody>
                    <a:bodyPr/>
                    <a:lstStyle/>
                    <a:p>
                      <a:pPr fontAlgn="base"/>
                      <a:r>
                        <a:rPr lang="en-US">
                          <a:effectLst/>
                          <a:latin typeface="lato" panose="020F0502020204030203" pitchFamily="34" charset="0"/>
                        </a:rPr>
                        <a:t>Marathon</a:t>
                      </a:r>
                    </a:p>
                  </a:txBody>
                  <a:tcPr anchor="ctr">
                    <a:lnL>
                      <a:noFill/>
                    </a:lnL>
                    <a:lnR>
                      <a:noFill/>
                    </a:lnR>
                    <a:lnT>
                      <a:noFill/>
                    </a:lnT>
                    <a:lnB>
                      <a:noFill/>
                    </a:lnB>
                    <a:solidFill>
                      <a:srgbClr val="F0F0F0"/>
                    </a:solidFill>
                  </a:tcPr>
                </a:tc>
                <a:extLst>
                  <a:ext uri="{0D108BD9-81ED-4DB2-BD59-A6C34878D82A}">
                    <a16:rowId xmlns:a16="http://schemas.microsoft.com/office/drawing/2014/main" val="879865908"/>
                  </a:ext>
                </a:extLst>
              </a:tr>
              <a:tr h="0">
                <a:tc>
                  <a:txBody>
                    <a:bodyPr/>
                    <a:lstStyle/>
                    <a:p>
                      <a:pPr fontAlgn="base"/>
                      <a:r>
                        <a:rPr lang="en-US">
                          <a:effectLst/>
                          <a:latin typeface="lato" panose="020F0502020204030203" pitchFamily="34" charset="0"/>
                        </a:rPr>
                        <a:t>U18</a:t>
                      </a:r>
                      <a:br>
                        <a:rPr lang="en-US">
                          <a:effectLst/>
                          <a:latin typeface="lato" panose="020F0502020204030203" pitchFamily="34" charset="0"/>
                        </a:rPr>
                      </a:br>
                      <a:r>
                        <a:rPr lang="en-US">
                          <a:effectLst/>
                          <a:latin typeface="lato" panose="020F0502020204030203" pitchFamily="34" charset="0"/>
                        </a:rPr>
                        <a:t>(16, 17)</a:t>
                      </a:r>
                    </a:p>
                  </a:txBody>
                  <a:tcPr anchor="ctr">
                    <a:lnL>
                      <a:noFill/>
                    </a:lnL>
                    <a:lnR>
                      <a:noFill/>
                    </a:lnR>
                    <a:lnT>
                      <a:noFill/>
                    </a:lnT>
                    <a:lnB>
                      <a:noFill/>
                    </a:lnB>
                    <a:noFill/>
                  </a:tcPr>
                </a:tc>
                <a:tc>
                  <a:txBody>
                    <a:bodyPr/>
                    <a:lstStyle/>
                    <a:p>
                      <a:pPr fontAlgn="base"/>
                      <a:r>
                        <a:rPr lang="en-US">
                          <a:effectLst/>
                          <a:latin typeface="lato" panose="020F0502020204030203" pitchFamily="34" charset="0"/>
                        </a:rPr>
                        <a:t>17</a:t>
                      </a:r>
                      <a:br>
                        <a:rPr lang="en-US">
                          <a:effectLst/>
                          <a:latin typeface="lato" panose="020F0502020204030203" pitchFamily="34" charset="0"/>
                        </a:rPr>
                      </a:br>
                      <a:r>
                        <a:rPr lang="en-US">
                          <a:effectLst/>
                          <a:latin typeface="lato" panose="020F0502020204030203" pitchFamily="34" charset="0"/>
                        </a:rPr>
                        <a:t>16</a:t>
                      </a:r>
                    </a:p>
                  </a:txBody>
                  <a:tcPr anchor="ctr">
                    <a:lnL>
                      <a:noFill/>
                    </a:lnL>
                    <a:lnR>
                      <a:noFill/>
                    </a:lnR>
                    <a:lnT>
                      <a:noFill/>
                    </a:lnT>
                    <a:lnB>
                      <a:noFill/>
                    </a:lnB>
                    <a:noFill/>
                  </a:tcPr>
                </a:tc>
                <a:tc>
                  <a:txBody>
                    <a:bodyPr/>
                    <a:lstStyle/>
                    <a:p>
                      <a:pPr fontAlgn="base"/>
                      <a:r>
                        <a:rPr lang="en-US">
                          <a:effectLst/>
                          <a:latin typeface="lato" panose="020F0502020204030203" pitchFamily="34" charset="0"/>
                        </a:rPr>
                        <a:t>25km</a:t>
                      </a:r>
                      <a:br>
                        <a:rPr lang="en-US">
                          <a:effectLst/>
                          <a:latin typeface="lato" panose="020F0502020204030203" pitchFamily="34" charset="0"/>
                        </a:rPr>
                      </a:br>
                      <a:r>
                        <a:rPr lang="en-US">
                          <a:effectLst/>
                          <a:latin typeface="lato" panose="020F0502020204030203" pitchFamily="34" charset="0"/>
                        </a:rPr>
                        <a:t>16km</a:t>
                      </a:r>
                    </a:p>
                  </a:txBody>
                  <a:tcPr anchor="ctr">
                    <a:lnL>
                      <a:noFill/>
                    </a:lnL>
                    <a:lnR>
                      <a:noFill/>
                    </a:lnR>
                    <a:lnT>
                      <a:noFill/>
                    </a:lnT>
                    <a:lnB>
                      <a:noFill/>
                    </a:lnB>
                    <a:noFill/>
                  </a:tcPr>
                </a:tc>
                <a:tc>
                  <a:txBody>
                    <a:bodyPr/>
                    <a:lstStyle/>
                    <a:p>
                      <a:pPr fontAlgn="base"/>
                      <a:r>
                        <a:rPr lang="en-US">
                          <a:effectLst/>
                          <a:latin typeface="lato" panose="020F0502020204030203" pitchFamily="34" charset="0"/>
                        </a:rPr>
                        <a:t>8km</a:t>
                      </a:r>
                    </a:p>
                  </a:txBody>
                  <a:tcPr anchor="ctr">
                    <a:lnL>
                      <a:noFill/>
                    </a:lnL>
                    <a:lnR>
                      <a:noFill/>
                    </a:lnR>
                    <a:lnT>
                      <a:noFill/>
                    </a:lnT>
                    <a:lnB>
                      <a:noFill/>
                    </a:lnB>
                    <a:noFill/>
                  </a:tcPr>
                </a:tc>
                <a:tc>
                  <a:txBody>
                    <a:bodyPr/>
                    <a:lstStyle/>
                    <a:p>
                      <a:pPr fontAlgn="base"/>
                      <a:r>
                        <a:rPr lang="en-US">
                          <a:effectLst/>
                          <a:latin typeface="lato" panose="020F0502020204030203" pitchFamily="34" charset="0"/>
                        </a:rPr>
                        <a:t>16km</a:t>
                      </a:r>
                    </a:p>
                  </a:txBody>
                  <a:tcPr anchor="ctr">
                    <a:lnL>
                      <a:noFill/>
                    </a:lnL>
                    <a:lnR>
                      <a:noFill/>
                    </a:lnR>
                    <a:lnT>
                      <a:noFill/>
                    </a:lnT>
                    <a:lnB>
                      <a:noFill/>
                    </a:lnB>
                    <a:noFill/>
                  </a:tcPr>
                </a:tc>
                <a:extLst>
                  <a:ext uri="{0D108BD9-81ED-4DB2-BD59-A6C34878D82A}">
                    <a16:rowId xmlns:a16="http://schemas.microsoft.com/office/drawing/2014/main" val="1530983539"/>
                  </a:ext>
                </a:extLst>
              </a:tr>
              <a:tr h="0">
                <a:tc>
                  <a:txBody>
                    <a:bodyPr/>
                    <a:lstStyle/>
                    <a:p>
                      <a:pPr fontAlgn="base"/>
                      <a:r>
                        <a:rPr lang="en-US">
                          <a:effectLst/>
                          <a:latin typeface="lato" panose="020F0502020204030203" pitchFamily="34" charset="0"/>
                        </a:rPr>
                        <a:t>U16</a:t>
                      </a:r>
                      <a:br>
                        <a:rPr lang="en-US">
                          <a:effectLst/>
                          <a:latin typeface="lato" panose="020F0502020204030203" pitchFamily="34" charset="0"/>
                        </a:rPr>
                      </a:br>
                      <a:r>
                        <a:rPr lang="en-US">
                          <a:effectLst/>
                          <a:latin typeface="lato" panose="020F0502020204030203" pitchFamily="34" charset="0"/>
                        </a:rPr>
                        <a:t>(14, 15)</a:t>
                      </a:r>
                    </a:p>
                  </a:txBody>
                  <a:tcPr anchor="ctr">
                    <a:lnL>
                      <a:noFill/>
                    </a:lnL>
                    <a:lnR>
                      <a:noFill/>
                    </a:lnR>
                    <a:lnT>
                      <a:noFill/>
                    </a:lnT>
                    <a:lnB>
                      <a:noFill/>
                    </a:lnB>
                    <a:solidFill>
                      <a:srgbClr val="F0F0F0"/>
                    </a:solidFill>
                  </a:tcPr>
                </a:tc>
                <a:tc>
                  <a:txBody>
                    <a:bodyPr/>
                    <a:lstStyle/>
                    <a:p>
                      <a:pPr fontAlgn="base"/>
                      <a:r>
                        <a:rPr lang="en-US">
                          <a:effectLst/>
                          <a:latin typeface="lato" panose="020F0502020204030203" pitchFamily="34" charset="0"/>
                        </a:rPr>
                        <a:t>15</a:t>
                      </a:r>
                      <a:br>
                        <a:rPr lang="en-US">
                          <a:effectLst/>
                          <a:latin typeface="lato" panose="020F0502020204030203" pitchFamily="34" charset="0"/>
                        </a:rPr>
                      </a:br>
                      <a:r>
                        <a:rPr lang="en-US">
                          <a:effectLst/>
                          <a:latin typeface="lato" panose="020F0502020204030203" pitchFamily="34" charset="0"/>
                        </a:rPr>
                        <a:t>14</a:t>
                      </a:r>
                    </a:p>
                  </a:txBody>
                  <a:tcPr anchor="ctr">
                    <a:lnL>
                      <a:noFill/>
                    </a:lnL>
                    <a:lnR>
                      <a:noFill/>
                    </a:lnR>
                    <a:lnT>
                      <a:noFill/>
                    </a:lnT>
                    <a:lnB>
                      <a:noFill/>
                    </a:lnB>
                    <a:solidFill>
                      <a:srgbClr val="F0F0F0"/>
                    </a:solidFill>
                  </a:tcPr>
                </a:tc>
                <a:tc>
                  <a:txBody>
                    <a:bodyPr/>
                    <a:lstStyle/>
                    <a:p>
                      <a:pPr fontAlgn="base"/>
                      <a:r>
                        <a:rPr lang="en-US">
                          <a:effectLst/>
                          <a:latin typeface="lato" panose="020F0502020204030203" pitchFamily="34" charset="0"/>
                        </a:rPr>
                        <a:t>12km</a:t>
                      </a:r>
                      <a:br>
                        <a:rPr lang="en-US">
                          <a:effectLst/>
                          <a:latin typeface="lato" panose="020F0502020204030203" pitchFamily="34" charset="0"/>
                        </a:rPr>
                      </a:br>
                      <a:r>
                        <a:rPr lang="en-US">
                          <a:effectLst/>
                          <a:latin typeface="lato" panose="020F0502020204030203" pitchFamily="34" charset="0"/>
                        </a:rPr>
                        <a:t>8km</a:t>
                      </a:r>
                    </a:p>
                  </a:txBody>
                  <a:tcPr anchor="ctr">
                    <a:lnL>
                      <a:noFill/>
                    </a:lnL>
                    <a:lnR>
                      <a:noFill/>
                    </a:lnR>
                    <a:lnT>
                      <a:noFill/>
                    </a:lnT>
                    <a:lnB>
                      <a:noFill/>
                    </a:lnB>
                    <a:solidFill>
                      <a:srgbClr val="F0F0F0"/>
                    </a:solidFill>
                  </a:tcPr>
                </a:tc>
                <a:tc>
                  <a:txBody>
                    <a:bodyPr/>
                    <a:lstStyle/>
                    <a:p>
                      <a:pPr fontAlgn="base"/>
                      <a:r>
                        <a:rPr lang="en-US">
                          <a:effectLst/>
                          <a:latin typeface="lato" panose="020F0502020204030203" pitchFamily="34" charset="0"/>
                        </a:rPr>
                        <a:t>5km</a:t>
                      </a:r>
                    </a:p>
                  </a:txBody>
                  <a:tcPr anchor="ctr">
                    <a:lnL>
                      <a:noFill/>
                    </a:lnL>
                    <a:lnR>
                      <a:noFill/>
                    </a:lnR>
                    <a:lnT>
                      <a:noFill/>
                    </a:lnT>
                    <a:lnB>
                      <a:noFill/>
                    </a:lnB>
                    <a:solidFill>
                      <a:srgbClr val="F0F0F0"/>
                    </a:solidFill>
                  </a:tcPr>
                </a:tc>
                <a:tc>
                  <a:txBody>
                    <a:bodyPr/>
                    <a:lstStyle/>
                    <a:p>
                      <a:pPr fontAlgn="base"/>
                      <a:r>
                        <a:rPr lang="en-US">
                          <a:effectLst/>
                          <a:latin typeface="lato" panose="020F0502020204030203" pitchFamily="34" charset="0"/>
                        </a:rPr>
                        <a:t>8km</a:t>
                      </a:r>
                    </a:p>
                  </a:txBody>
                  <a:tcPr anchor="ctr">
                    <a:lnL>
                      <a:noFill/>
                    </a:lnL>
                    <a:lnR>
                      <a:noFill/>
                    </a:lnR>
                    <a:lnT>
                      <a:noFill/>
                    </a:lnT>
                    <a:lnB>
                      <a:noFill/>
                    </a:lnB>
                    <a:solidFill>
                      <a:srgbClr val="F0F0F0"/>
                    </a:solidFill>
                  </a:tcPr>
                </a:tc>
                <a:extLst>
                  <a:ext uri="{0D108BD9-81ED-4DB2-BD59-A6C34878D82A}">
                    <a16:rowId xmlns:a16="http://schemas.microsoft.com/office/drawing/2014/main" val="2509165636"/>
                  </a:ext>
                </a:extLst>
              </a:tr>
              <a:tr h="0">
                <a:tc>
                  <a:txBody>
                    <a:bodyPr/>
                    <a:lstStyle/>
                    <a:p>
                      <a:pPr fontAlgn="base"/>
                      <a:r>
                        <a:rPr lang="en-US">
                          <a:effectLst/>
                          <a:latin typeface="lato" panose="020F0502020204030203" pitchFamily="34" charset="0"/>
                        </a:rPr>
                        <a:t>U14</a:t>
                      </a:r>
                      <a:br>
                        <a:rPr lang="en-US">
                          <a:effectLst/>
                          <a:latin typeface="lato" panose="020F0502020204030203" pitchFamily="34" charset="0"/>
                        </a:rPr>
                      </a:br>
                      <a:r>
                        <a:rPr lang="en-US">
                          <a:effectLst/>
                          <a:latin typeface="lato" panose="020F0502020204030203" pitchFamily="34" charset="0"/>
                        </a:rPr>
                        <a:t>(12, 13)</a:t>
                      </a:r>
                    </a:p>
                  </a:txBody>
                  <a:tcPr anchor="ctr">
                    <a:lnL>
                      <a:noFill/>
                    </a:lnL>
                    <a:lnR>
                      <a:noFill/>
                    </a:lnR>
                    <a:lnT>
                      <a:noFill/>
                    </a:lnT>
                    <a:lnB>
                      <a:noFill/>
                    </a:lnB>
                    <a:noFill/>
                  </a:tcPr>
                </a:tc>
                <a:tc>
                  <a:txBody>
                    <a:bodyPr/>
                    <a:lstStyle/>
                    <a:p>
                      <a:pPr fontAlgn="base"/>
                      <a:r>
                        <a:rPr lang="en-US">
                          <a:effectLst/>
                          <a:latin typeface="lato" panose="020F0502020204030203" pitchFamily="34" charset="0"/>
                        </a:rPr>
                        <a:t>13</a:t>
                      </a:r>
                      <a:br>
                        <a:rPr lang="en-US">
                          <a:effectLst/>
                          <a:latin typeface="lato" panose="020F0502020204030203" pitchFamily="34" charset="0"/>
                        </a:rPr>
                      </a:br>
                      <a:r>
                        <a:rPr lang="en-US">
                          <a:effectLst/>
                          <a:latin typeface="lato" panose="020F0502020204030203" pitchFamily="34" charset="0"/>
                        </a:rPr>
                        <a:t>12</a:t>
                      </a:r>
                    </a:p>
                  </a:txBody>
                  <a:tcPr anchor="ctr">
                    <a:lnL>
                      <a:noFill/>
                    </a:lnL>
                    <a:lnR>
                      <a:noFill/>
                    </a:lnR>
                    <a:lnT>
                      <a:noFill/>
                    </a:lnT>
                    <a:lnB>
                      <a:noFill/>
                    </a:lnB>
                    <a:noFill/>
                  </a:tcPr>
                </a:tc>
                <a:tc>
                  <a:txBody>
                    <a:bodyPr/>
                    <a:lstStyle/>
                    <a:p>
                      <a:pPr fontAlgn="base"/>
                      <a:r>
                        <a:rPr lang="en-US">
                          <a:effectLst/>
                          <a:latin typeface="lato" panose="020F0502020204030203" pitchFamily="34" charset="0"/>
                        </a:rPr>
                        <a:t>6km</a:t>
                      </a:r>
                      <a:br>
                        <a:rPr lang="en-US">
                          <a:effectLst/>
                          <a:latin typeface="lato" panose="020F0502020204030203" pitchFamily="34" charset="0"/>
                        </a:rPr>
                      </a:br>
                      <a:r>
                        <a:rPr lang="en-US">
                          <a:effectLst/>
                          <a:latin typeface="lato" panose="020F0502020204030203" pitchFamily="34" charset="0"/>
                        </a:rPr>
                        <a:t>6km</a:t>
                      </a:r>
                    </a:p>
                  </a:txBody>
                  <a:tcPr anchor="ctr">
                    <a:lnL>
                      <a:noFill/>
                    </a:lnL>
                    <a:lnR>
                      <a:noFill/>
                    </a:lnR>
                    <a:lnT>
                      <a:noFill/>
                    </a:lnT>
                    <a:lnB>
                      <a:noFill/>
                    </a:lnB>
                    <a:noFill/>
                  </a:tcPr>
                </a:tc>
                <a:tc>
                  <a:txBody>
                    <a:bodyPr/>
                    <a:lstStyle/>
                    <a:p>
                      <a:pPr fontAlgn="base"/>
                      <a:r>
                        <a:rPr lang="en-US">
                          <a:effectLst/>
                          <a:latin typeface="lato" panose="020F0502020204030203" pitchFamily="34" charset="0"/>
                        </a:rPr>
                        <a:t>4km</a:t>
                      </a:r>
                    </a:p>
                  </a:txBody>
                  <a:tcPr anchor="ctr">
                    <a:lnL>
                      <a:noFill/>
                    </a:lnL>
                    <a:lnR>
                      <a:noFill/>
                    </a:lnR>
                    <a:lnT>
                      <a:noFill/>
                    </a:lnT>
                    <a:lnB>
                      <a:noFill/>
                    </a:lnB>
                    <a:noFill/>
                  </a:tcPr>
                </a:tc>
                <a:tc>
                  <a:txBody>
                    <a:bodyPr/>
                    <a:lstStyle/>
                    <a:p>
                      <a:pPr fontAlgn="base"/>
                      <a:r>
                        <a:rPr lang="en-US">
                          <a:effectLst/>
                          <a:latin typeface="lato" panose="020F0502020204030203" pitchFamily="34" charset="0"/>
                        </a:rPr>
                        <a:t>6km</a:t>
                      </a:r>
                    </a:p>
                  </a:txBody>
                  <a:tcPr anchor="ctr">
                    <a:lnL>
                      <a:noFill/>
                    </a:lnL>
                    <a:lnR>
                      <a:noFill/>
                    </a:lnR>
                    <a:lnT>
                      <a:noFill/>
                    </a:lnT>
                    <a:lnB>
                      <a:noFill/>
                    </a:lnB>
                    <a:noFill/>
                  </a:tcPr>
                </a:tc>
                <a:extLst>
                  <a:ext uri="{0D108BD9-81ED-4DB2-BD59-A6C34878D82A}">
                    <a16:rowId xmlns:a16="http://schemas.microsoft.com/office/drawing/2014/main" val="1655482112"/>
                  </a:ext>
                </a:extLst>
              </a:tr>
              <a:tr h="0">
                <a:tc>
                  <a:txBody>
                    <a:bodyPr/>
                    <a:lstStyle/>
                    <a:p>
                      <a:pPr fontAlgn="base"/>
                      <a:r>
                        <a:rPr lang="en-US">
                          <a:effectLst/>
                          <a:latin typeface="lato" panose="020F0502020204030203" pitchFamily="34" charset="0"/>
                        </a:rPr>
                        <a:t>U12</a:t>
                      </a:r>
                      <a:br>
                        <a:rPr lang="en-US">
                          <a:effectLst/>
                          <a:latin typeface="lato" panose="020F0502020204030203" pitchFamily="34" charset="0"/>
                        </a:rPr>
                      </a:br>
                      <a:r>
                        <a:rPr lang="en-US">
                          <a:effectLst/>
                          <a:latin typeface="lato" panose="020F0502020204030203" pitchFamily="34" charset="0"/>
                        </a:rPr>
                        <a:t>(10, 11)</a:t>
                      </a:r>
                    </a:p>
                  </a:txBody>
                  <a:tcPr anchor="ctr">
                    <a:lnL>
                      <a:noFill/>
                    </a:lnL>
                    <a:lnR>
                      <a:noFill/>
                    </a:lnR>
                    <a:lnT>
                      <a:noFill/>
                    </a:lnT>
                    <a:lnB>
                      <a:noFill/>
                    </a:lnB>
                    <a:solidFill>
                      <a:srgbClr val="F0F0F0"/>
                    </a:solidFill>
                  </a:tcPr>
                </a:tc>
                <a:tc>
                  <a:txBody>
                    <a:bodyPr/>
                    <a:lstStyle/>
                    <a:p>
                      <a:pPr fontAlgn="base"/>
                      <a:r>
                        <a:rPr lang="en-US">
                          <a:effectLst/>
                          <a:latin typeface="lato" panose="020F0502020204030203" pitchFamily="34" charset="0"/>
                        </a:rPr>
                        <a:t>11</a:t>
                      </a:r>
                      <a:br>
                        <a:rPr lang="en-US">
                          <a:effectLst/>
                          <a:latin typeface="lato" panose="020F0502020204030203" pitchFamily="34" charset="0"/>
                        </a:rPr>
                      </a:br>
                      <a:r>
                        <a:rPr lang="en-US">
                          <a:effectLst/>
                          <a:latin typeface="lato" panose="020F0502020204030203" pitchFamily="34" charset="0"/>
                        </a:rPr>
                        <a:t>10</a:t>
                      </a:r>
                    </a:p>
                  </a:txBody>
                  <a:tcPr anchor="ctr">
                    <a:lnL>
                      <a:noFill/>
                    </a:lnL>
                    <a:lnR>
                      <a:noFill/>
                    </a:lnR>
                    <a:lnT>
                      <a:noFill/>
                    </a:lnT>
                    <a:lnB>
                      <a:noFill/>
                    </a:lnB>
                    <a:solidFill>
                      <a:srgbClr val="F0F0F0"/>
                    </a:solidFill>
                  </a:tcPr>
                </a:tc>
                <a:tc>
                  <a:txBody>
                    <a:bodyPr/>
                    <a:lstStyle/>
                    <a:p>
                      <a:pPr fontAlgn="base"/>
                      <a:r>
                        <a:rPr lang="en-US">
                          <a:effectLst/>
                          <a:latin typeface="lato" panose="020F0502020204030203" pitchFamily="34" charset="0"/>
                        </a:rPr>
                        <a:t>3km</a:t>
                      </a:r>
                      <a:br>
                        <a:rPr lang="en-US">
                          <a:effectLst/>
                          <a:latin typeface="lato" panose="020F0502020204030203" pitchFamily="34" charset="0"/>
                        </a:rPr>
                      </a:br>
                      <a:r>
                        <a:rPr lang="en-US">
                          <a:effectLst/>
                          <a:latin typeface="lato" panose="020F0502020204030203" pitchFamily="34" charset="0"/>
                        </a:rPr>
                        <a:t>3km</a:t>
                      </a:r>
                    </a:p>
                  </a:txBody>
                  <a:tcPr anchor="ctr">
                    <a:lnL>
                      <a:noFill/>
                    </a:lnL>
                    <a:lnR>
                      <a:noFill/>
                    </a:lnR>
                    <a:lnT>
                      <a:noFill/>
                    </a:lnT>
                    <a:lnB>
                      <a:noFill/>
                    </a:lnB>
                    <a:solidFill>
                      <a:srgbClr val="F0F0F0"/>
                    </a:solidFill>
                  </a:tcPr>
                </a:tc>
                <a:tc>
                  <a:txBody>
                    <a:bodyPr/>
                    <a:lstStyle/>
                    <a:p>
                      <a:pPr fontAlgn="base"/>
                      <a:r>
                        <a:rPr lang="en-US">
                          <a:effectLst/>
                          <a:latin typeface="lato" panose="020F0502020204030203" pitchFamily="34" charset="0"/>
                        </a:rPr>
                        <a:t>3km</a:t>
                      </a:r>
                    </a:p>
                  </a:txBody>
                  <a:tcPr anchor="ctr">
                    <a:lnL>
                      <a:noFill/>
                    </a:lnL>
                    <a:lnR>
                      <a:noFill/>
                    </a:lnR>
                    <a:lnT>
                      <a:noFill/>
                    </a:lnT>
                    <a:lnB>
                      <a:noFill/>
                    </a:lnB>
                    <a:solidFill>
                      <a:srgbClr val="F0F0F0"/>
                    </a:solidFill>
                  </a:tcPr>
                </a:tc>
                <a:tc>
                  <a:txBody>
                    <a:bodyPr/>
                    <a:lstStyle/>
                    <a:p>
                      <a:pPr fontAlgn="base"/>
                      <a:r>
                        <a:rPr lang="en-US">
                          <a:effectLst/>
                          <a:latin typeface="lato" panose="020F0502020204030203" pitchFamily="34" charset="0"/>
                        </a:rPr>
                        <a:t>3km</a:t>
                      </a:r>
                    </a:p>
                  </a:txBody>
                  <a:tcPr anchor="ctr">
                    <a:lnL>
                      <a:noFill/>
                    </a:lnL>
                    <a:lnR>
                      <a:noFill/>
                    </a:lnR>
                    <a:lnT>
                      <a:noFill/>
                    </a:lnT>
                    <a:lnB>
                      <a:noFill/>
                    </a:lnB>
                    <a:solidFill>
                      <a:srgbClr val="F0F0F0"/>
                    </a:solidFill>
                  </a:tcPr>
                </a:tc>
                <a:extLst>
                  <a:ext uri="{0D108BD9-81ED-4DB2-BD59-A6C34878D82A}">
                    <a16:rowId xmlns:a16="http://schemas.microsoft.com/office/drawing/2014/main" val="2730995671"/>
                  </a:ext>
                </a:extLst>
              </a:tr>
            </a:tbl>
          </a:graphicData>
        </a:graphic>
      </p:graphicFrame>
      <p:sp>
        <p:nvSpPr>
          <p:cNvPr id="6" name="TextBox 5">
            <a:extLst>
              <a:ext uri="{FF2B5EF4-FFF2-40B4-BE49-F238E27FC236}">
                <a16:creationId xmlns:a16="http://schemas.microsoft.com/office/drawing/2014/main" id="{C9DE0716-2AC0-10D6-5452-614161D1AC32}"/>
              </a:ext>
            </a:extLst>
          </p:cNvPr>
          <p:cNvSpPr txBox="1"/>
          <p:nvPr/>
        </p:nvSpPr>
        <p:spPr>
          <a:xfrm>
            <a:off x="838200" y="85218"/>
            <a:ext cx="1062063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57585A"/>
                </a:solidFill>
                <a:latin typeface="lato"/>
                <a:ea typeface="lato"/>
                <a:cs typeface="lato"/>
              </a:rPr>
              <a:t>Off-track disciplines</a:t>
            </a:r>
          </a:p>
          <a:p>
            <a:r>
              <a:rPr lang="en-US" dirty="0">
                <a:solidFill>
                  <a:srgbClr val="57585A"/>
                </a:solidFill>
                <a:latin typeface="lato"/>
                <a:ea typeface="lato"/>
                <a:cs typeface="lato"/>
              </a:rPr>
              <a:t>The below table highlights MAXIMUM permitted distances for all athletes in differing disciplines.  Further recommendations are listed for race distances for cross country, road and multi-terrain events.</a:t>
            </a:r>
          </a:p>
          <a:p>
            <a:r>
              <a:rPr lang="en-US" dirty="0">
                <a:solidFill>
                  <a:srgbClr val="57585A"/>
                </a:solidFill>
                <a:latin typeface="lato"/>
                <a:ea typeface="lato"/>
                <a:cs typeface="lato"/>
              </a:rPr>
              <a:t>Note: we are still awaiting sign off from the Mountain, Hill and Fell group; an update will be issued soon.</a:t>
            </a:r>
          </a:p>
          <a:p>
            <a:endParaRPr lang="en-US" dirty="0"/>
          </a:p>
        </p:txBody>
      </p:sp>
    </p:spTree>
    <p:extLst>
      <p:ext uri="{BB962C8B-B14F-4D97-AF65-F5344CB8AC3E}">
        <p14:creationId xmlns:p14="http://schemas.microsoft.com/office/powerpoint/2010/main" val="1259662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F8336-BAC7-E5D6-FCF5-A864518A9E3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A19145F-8271-33FC-FC70-CE05D1B46B6B}"/>
              </a:ext>
            </a:extLst>
          </p:cNvPr>
          <p:cNvPicPr>
            <a:picLocks noChangeAspect="1"/>
          </p:cNvPicPr>
          <p:nvPr/>
        </p:nvPicPr>
        <p:blipFill>
          <a:blip r:embed="rId3"/>
          <a:stretch>
            <a:fillRect/>
          </a:stretch>
        </p:blipFill>
        <p:spPr>
          <a:xfrm>
            <a:off x="196850" y="215900"/>
            <a:ext cx="11798300" cy="6502400"/>
          </a:xfrm>
          <a:prstGeom prst="rect">
            <a:avLst/>
          </a:prstGeom>
        </p:spPr>
      </p:pic>
      <p:sp>
        <p:nvSpPr>
          <p:cNvPr id="6" name="Title 1">
            <a:extLst>
              <a:ext uri="{FF2B5EF4-FFF2-40B4-BE49-F238E27FC236}">
                <a16:creationId xmlns:a16="http://schemas.microsoft.com/office/drawing/2014/main" id="{F7E41017-AF80-29B8-A515-E8239B664855}"/>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46F9A762-473B-9C9C-A339-4289DBB03E19}"/>
              </a:ext>
            </a:extLst>
          </p:cNvPr>
          <p:cNvSpPr txBox="1"/>
          <p:nvPr/>
        </p:nvSpPr>
        <p:spPr>
          <a:xfrm>
            <a:off x="387927" y="336509"/>
            <a:ext cx="11607223" cy="646331"/>
          </a:xfrm>
          <a:prstGeom prst="rect">
            <a:avLst/>
          </a:prstGeom>
          <a:noFill/>
        </p:spPr>
        <p:txBody>
          <a:bodyPr wrap="square" lIns="91440" tIns="45720" rIns="91440" bIns="45720" rtlCol="0" anchor="t">
            <a:spAutoFit/>
          </a:bodyPr>
          <a:lstStyle/>
          <a:p>
            <a:pPr fontAlgn="b"/>
            <a:r>
              <a:rPr lang="en-US" sz="3600" b="1" dirty="0">
                <a:latin typeface="Lato"/>
                <a:ea typeface="Lato"/>
                <a:cs typeface="Lato"/>
              </a:rPr>
              <a:t>Appropriate Competition Offer – Jumps &amp; CE</a:t>
            </a:r>
            <a:endParaRPr lang="en-US" sz="3600" b="1" u="none" strike="noStrike" dirty="0">
              <a:effectLst/>
              <a:latin typeface="Lato"/>
              <a:ea typeface="Lato"/>
              <a:cs typeface="Lato"/>
            </a:endParaRPr>
          </a:p>
        </p:txBody>
      </p:sp>
      <p:pic>
        <p:nvPicPr>
          <p:cNvPr id="5" name="Picture 4">
            <a:extLst>
              <a:ext uri="{FF2B5EF4-FFF2-40B4-BE49-F238E27FC236}">
                <a16:creationId xmlns:a16="http://schemas.microsoft.com/office/drawing/2014/main" id="{D4F3B949-CCC1-57D3-8CC2-FC75DC04B187}"/>
              </a:ext>
            </a:extLst>
          </p:cNvPr>
          <p:cNvPicPr>
            <a:picLocks noChangeAspect="1"/>
          </p:cNvPicPr>
          <p:nvPr/>
        </p:nvPicPr>
        <p:blipFill>
          <a:blip r:embed="rId4"/>
          <a:srcRect l="1614" t="33333" r="35392" b="19861"/>
          <a:stretch>
            <a:fillRect/>
          </a:stretch>
        </p:blipFill>
        <p:spPr>
          <a:xfrm>
            <a:off x="387926" y="1314449"/>
            <a:ext cx="10813473" cy="4519397"/>
          </a:xfrm>
          <a:prstGeom prst="rect">
            <a:avLst/>
          </a:prstGeom>
        </p:spPr>
      </p:pic>
    </p:spTree>
    <p:extLst>
      <p:ext uri="{BB962C8B-B14F-4D97-AF65-F5344CB8AC3E}">
        <p14:creationId xmlns:p14="http://schemas.microsoft.com/office/powerpoint/2010/main" val="2473697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934C7-C22C-BF9E-8711-6E9DFF774AA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7ED6D2-3B01-7025-33B6-E726084DD409}"/>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B6395D61-0086-5521-D46A-A45F897D7D49}"/>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3FC6D6FD-7E86-7402-7108-95807693FBC1}"/>
              </a:ext>
            </a:extLst>
          </p:cNvPr>
          <p:cNvSpPr txBox="1"/>
          <p:nvPr/>
        </p:nvSpPr>
        <p:spPr>
          <a:xfrm>
            <a:off x="387927" y="336509"/>
            <a:ext cx="11607223" cy="646331"/>
          </a:xfrm>
          <a:prstGeom prst="rect">
            <a:avLst/>
          </a:prstGeom>
          <a:noFill/>
        </p:spPr>
        <p:txBody>
          <a:bodyPr wrap="square" rtlCol="0">
            <a:spAutoFit/>
          </a:bodyPr>
          <a:lstStyle/>
          <a:p>
            <a:pPr fontAlgn="b"/>
            <a:r>
              <a:rPr lang="en-US" sz="3600" b="1" dirty="0">
                <a:latin typeface="Lato" panose="020F0502020204030203" pitchFamily="34" charset="0"/>
                <a:ea typeface="Lato" panose="020F0502020204030203" pitchFamily="34" charset="0"/>
                <a:cs typeface="Lato" panose="020F0502020204030203" pitchFamily="34" charset="0"/>
              </a:rPr>
              <a:t>Headline Points for Jumps Events</a:t>
            </a:r>
            <a:endParaRPr lang="en-US" sz="3600" b="1" u="none" strike="noStrike" dirty="0">
              <a:effectLst/>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B8262590-C3F7-216B-5864-F58A48592D4D}"/>
              </a:ext>
            </a:extLst>
          </p:cNvPr>
          <p:cNvSpPr txBox="1"/>
          <p:nvPr/>
        </p:nvSpPr>
        <p:spPr>
          <a:xfrm>
            <a:off x="308344" y="1116533"/>
            <a:ext cx="11686805" cy="4355038"/>
          </a:xfrm>
          <a:prstGeom prst="rect">
            <a:avLst/>
          </a:prstGeom>
          <a:noFill/>
        </p:spPr>
        <p:txBody>
          <a:bodyPr wrap="square" rtlCol="0">
            <a:spAutoFit/>
          </a:bodyPr>
          <a:lstStyle/>
          <a:p>
            <a:pPr fontAlgn="b"/>
            <a:r>
              <a:rPr lang="en-US" sz="2400" b="1" dirty="0">
                <a:latin typeface="Lato" panose="020F0502020204030203" pitchFamily="34" charset="0"/>
                <a:ea typeface="Lato" panose="020F0502020204030203" pitchFamily="34" charset="0"/>
                <a:cs typeface="Lato" panose="020F0502020204030203" pitchFamily="34" charset="0"/>
              </a:rPr>
              <a:t>Jumps Events per Age Group</a:t>
            </a:r>
          </a:p>
          <a:p>
            <a:pPr marL="342900" indent="-342900" fontAlgn="b">
              <a:buFont typeface="Arial" panose="020B0604020202020204" pitchFamily="34" charset="0"/>
              <a:buChar char="•"/>
            </a:pPr>
            <a:r>
              <a:rPr lang="en-US" sz="2300" b="1" dirty="0">
                <a:latin typeface="Lato" panose="020F0502020204030203" pitchFamily="34" charset="0"/>
                <a:ea typeface="Lato" panose="020F0502020204030203" pitchFamily="34" charset="0"/>
                <a:cs typeface="Lato" panose="020F0502020204030203" pitchFamily="34" charset="0"/>
              </a:rPr>
              <a:t>U10s: </a:t>
            </a:r>
            <a:r>
              <a:rPr lang="en-US" sz="2300" dirty="0">
                <a:latin typeface="Lato" panose="020F0502020204030203" pitchFamily="34" charset="0"/>
                <a:ea typeface="Lato" panose="020F0502020204030203" pitchFamily="34" charset="0"/>
                <a:cs typeface="Lato" panose="020F0502020204030203" pitchFamily="34" charset="0"/>
              </a:rPr>
              <a:t>Standing Long Jump (SLJ) &amp; Vertical Jump. Optional Long Jump.</a:t>
            </a:r>
          </a:p>
          <a:p>
            <a:pPr marL="342900" indent="-342900" fontAlgn="b">
              <a:buFont typeface="Arial" panose="020B0604020202020204" pitchFamily="34" charset="0"/>
              <a:buChar char="•"/>
            </a:pPr>
            <a:r>
              <a:rPr lang="en-US" sz="2300" b="1" dirty="0">
                <a:latin typeface="Lato" panose="020F0502020204030203" pitchFamily="34" charset="0"/>
                <a:ea typeface="Lato" panose="020F0502020204030203" pitchFamily="34" charset="0"/>
                <a:cs typeface="Lato" panose="020F0502020204030203" pitchFamily="34" charset="0"/>
              </a:rPr>
              <a:t>U12s:</a:t>
            </a:r>
            <a:r>
              <a:rPr lang="en-US" sz="2300" dirty="0">
                <a:latin typeface="Lato" panose="020F0502020204030203" pitchFamily="34" charset="0"/>
                <a:ea typeface="Lato" panose="020F0502020204030203" pitchFamily="34" charset="0"/>
                <a:cs typeface="Lato" panose="020F0502020204030203" pitchFamily="34" charset="0"/>
              </a:rPr>
              <a:t> SLJ, Long Jump, Standing Triple Jump (STJ), High Jump. Optional Pole Vault for top year U12s.</a:t>
            </a:r>
          </a:p>
          <a:p>
            <a:pPr marL="342900" indent="-342900" fontAlgn="b">
              <a:buFont typeface="Arial" panose="020B0604020202020204" pitchFamily="34" charset="0"/>
              <a:buChar char="•"/>
            </a:pPr>
            <a:r>
              <a:rPr lang="en-US" sz="2300" b="1" dirty="0">
                <a:latin typeface="Lato" panose="020F0502020204030203" pitchFamily="34" charset="0"/>
                <a:ea typeface="Lato" panose="020F0502020204030203" pitchFamily="34" charset="0"/>
                <a:cs typeface="Lato" panose="020F0502020204030203" pitchFamily="34" charset="0"/>
              </a:rPr>
              <a:t>U14s:</a:t>
            </a:r>
            <a:r>
              <a:rPr lang="en-US" sz="2300" dirty="0">
                <a:latin typeface="Lato" panose="020F0502020204030203" pitchFamily="34" charset="0"/>
                <a:ea typeface="Lato" panose="020F0502020204030203" pitchFamily="34" charset="0"/>
                <a:cs typeface="Lato" panose="020F0502020204030203" pitchFamily="34" charset="0"/>
              </a:rPr>
              <a:t> Long Jump, Triple Jump, High Jump and Pole Vault</a:t>
            </a:r>
          </a:p>
          <a:p>
            <a:pPr marL="342900" indent="-342900" fontAlgn="b">
              <a:buFont typeface="Arial" panose="020B0604020202020204" pitchFamily="34" charset="0"/>
              <a:buChar char="•"/>
            </a:pPr>
            <a:r>
              <a:rPr lang="en-US" sz="2300" b="1" dirty="0">
                <a:latin typeface="Lato" panose="020F0502020204030203" pitchFamily="34" charset="0"/>
                <a:ea typeface="Lato" panose="020F0502020204030203" pitchFamily="34" charset="0"/>
                <a:cs typeface="Lato" panose="020F0502020204030203" pitchFamily="34" charset="0"/>
              </a:rPr>
              <a:t>U16, U18 &amp; U20s: </a:t>
            </a:r>
            <a:r>
              <a:rPr lang="en-US" sz="2300" dirty="0">
                <a:latin typeface="Lato" panose="020F0502020204030203" pitchFamily="34" charset="0"/>
                <a:ea typeface="Lato" panose="020F0502020204030203" pitchFamily="34" charset="0"/>
                <a:cs typeface="Lato" panose="020F0502020204030203" pitchFamily="34" charset="0"/>
              </a:rPr>
              <a:t>Long Jump, Triple Jump, High Jump and Pole Vault</a:t>
            </a:r>
          </a:p>
          <a:p>
            <a:pPr marL="342900" indent="-342900" fontAlgn="b">
              <a:buFont typeface="Arial" panose="020B0604020202020204" pitchFamily="34" charset="0"/>
              <a:buChar char="•"/>
            </a:pPr>
            <a:endParaRPr lang="en-US" sz="2300" dirty="0">
              <a:latin typeface="Lato" panose="020F0502020204030203" pitchFamily="34" charset="0"/>
              <a:ea typeface="Lato" panose="020F0502020204030203" pitchFamily="34" charset="0"/>
              <a:cs typeface="Lato" panose="020F0502020204030203" pitchFamily="34" charset="0"/>
            </a:endParaRPr>
          </a:p>
          <a:p>
            <a:pPr fontAlgn="b"/>
            <a:r>
              <a:rPr lang="en-US" sz="2300" b="1" dirty="0">
                <a:latin typeface="Lato" panose="020F0502020204030203" pitchFamily="34" charset="0"/>
                <a:ea typeface="Lato" panose="020F0502020204030203" pitchFamily="34" charset="0"/>
                <a:cs typeface="Lato" panose="020F0502020204030203" pitchFamily="34" charset="0"/>
              </a:rPr>
              <a:t>Main Points</a:t>
            </a:r>
          </a:p>
          <a:p>
            <a:pPr marL="342900" indent="-342900" fontAlgn="b">
              <a:buFont typeface="Arial" panose="020B0604020202020204" pitchFamily="34" charset="0"/>
              <a:buChar char="•"/>
            </a:pPr>
            <a:r>
              <a:rPr lang="en-US" sz="2300" dirty="0">
                <a:latin typeface="Lato" panose="020F0502020204030203" pitchFamily="34" charset="0"/>
                <a:ea typeface="Lato" panose="020F0502020204030203" pitchFamily="34" charset="0"/>
                <a:cs typeface="Lato" panose="020F0502020204030203" pitchFamily="34" charset="0"/>
              </a:rPr>
              <a:t>Recommended guidelines on using restricted run ups for Long Jump (U10s – U14s), and Triple Jump (U14s) to minimize impact on the developing body.</a:t>
            </a:r>
          </a:p>
          <a:p>
            <a:pPr marL="342900" indent="-342900" fontAlgn="b">
              <a:buFont typeface="Arial" panose="020B0604020202020204" pitchFamily="34" charset="0"/>
              <a:buChar char="•"/>
            </a:pPr>
            <a:r>
              <a:rPr lang="en-US" sz="2300" dirty="0">
                <a:latin typeface="Lato" panose="020F0502020204030203" pitchFamily="34" charset="0"/>
                <a:ea typeface="Lato" panose="020F0502020204030203" pitchFamily="34" charset="0"/>
                <a:cs typeface="Lato" panose="020F0502020204030203" pitchFamily="34" charset="0"/>
              </a:rPr>
              <a:t>Need for some level of guidance for all jumps events on the long term development of the event.</a:t>
            </a:r>
          </a:p>
        </p:txBody>
      </p:sp>
    </p:spTree>
    <p:extLst>
      <p:ext uri="{BB962C8B-B14F-4D97-AF65-F5344CB8AC3E}">
        <p14:creationId xmlns:p14="http://schemas.microsoft.com/office/powerpoint/2010/main" val="2341369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934C7-C22C-BF9E-8711-6E9DFF774AA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7ED6D2-3B01-7025-33B6-E726084DD409}"/>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B6395D61-0086-5521-D46A-A45F897D7D49}"/>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3FC6D6FD-7E86-7402-7108-95807693FBC1}"/>
              </a:ext>
            </a:extLst>
          </p:cNvPr>
          <p:cNvSpPr txBox="1"/>
          <p:nvPr/>
        </p:nvSpPr>
        <p:spPr>
          <a:xfrm>
            <a:off x="387927" y="336509"/>
            <a:ext cx="11607223" cy="646331"/>
          </a:xfrm>
          <a:prstGeom prst="rect">
            <a:avLst/>
          </a:prstGeom>
          <a:noFill/>
        </p:spPr>
        <p:txBody>
          <a:bodyPr wrap="square" rtlCol="0">
            <a:spAutoFit/>
          </a:bodyPr>
          <a:lstStyle/>
          <a:p>
            <a:pPr fontAlgn="b"/>
            <a:r>
              <a:rPr lang="en-US" sz="3600" b="1" dirty="0">
                <a:latin typeface="Lato" panose="020F0502020204030203" pitchFamily="34" charset="0"/>
                <a:ea typeface="Lato" panose="020F0502020204030203" pitchFamily="34" charset="0"/>
                <a:cs typeface="Lato" panose="020F0502020204030203" pitchFamily="34" charset="0"/>
              </a:rPr>
              <a:t>Headline Points for Combined Events</a:t>
            </a:r>
            <a:endParaRPr lang="en-US" sz="3600" b="1" u="none" strike="noStrike" dirty="0">
              <a:effectLst/>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B8262590-C3F7-216B-5864-F58A48592D4D}"/>
              </a:ext>
            </a:extLst>
          </p:cNvPr>
          <p:cNvSpPr txBox="1"/>
          <p:nvPr/>
        </p:nvSpPr>
        <p:spPr>
          <a:xfrm>
            <a:off x="308344" y="893251"/>
            <a:ext cx="11686805" cy="5847755"/>
          </a:xfrm>
          <a:prstGeom prst="rect">
            <a:avLst/>
          </a:prstGeom>
          <a:noFill/>
        </p:spPr>
        <p:txBody>
          <a:bodyPr wrap="square" rtlCol="0">
            <a:spAutoFit/>
          </a:bodyPr>
          <a:lstStyle/>
          <a:p>
            <a:pPr fontAlgn="b"/>
            <a:r>
              <a:rPr lang="en-US" sz="2400" b="1" dirty="0">
                <a:latin typeface="Lato" panose="020F0502020204030203" pitchFamily="34" charset="0"/>
                <a:ea typeface="Lato" panose="020F0502020204030203" pitchFamily="34" charset="0"/>
                <a:cs typeface="Lato" panose="020F0502020204030203" pitchFamily="34" charset="0"/>
              </a:rPr>
              <a:t>Combined Events per Age Group</a:t>
            </a:r>
          </a:p>
          <a:p>
            <a:pPr marL="342900" indent="-342900" fontAlgn="b">
              <a:buFont typeface="Arial" panose="020B0604020202020204" pitchFamily="34" charset="0"/>
              <a:buChar char="•"/>
            </a:pPr>
            <a:r>
              <a:rPr lang="en-US" sz="2200" b="1" dirty="0">
                <a:latin typeface="Lato" panose="020F0502020204030203" pitchFamily="34" charset="0"/>
                <a:ea typeface="Lato" panose="020F0502020204030203" pitchFamily="34" charset="0"/>
                <a:cs typeface="Lato" panose="020F0502020204030203" pitchFamily="34" charset="0"/>
              </a:rPr>
              <a:t>U10s: </a:t>
            </a:r>
            <a:r>
              <a:rPr lang="en-US" sz="2200" dirty="0">
                <a:latin typeface="Lato" panose="020F0502020204030203" pitchFamily="34" charset="0"/>
                <a:ea typeface="Lato" panose="020F0502020204030203" pitchFamily="34" charset="0"/>
                <a:cs typeface="Lato" panose="020F0502020204030203" pitchFamily="34" charset="0"/>
              </a:rPr>
              <a:t>Triathlon or Quadrathlon. Events include 50m, 400m, SLJ and Howler Throw</a:t>
            </a:r>
          </a:p>
          <a:p>
            <a:pPr marL="342900" indent="-342900" fontAlgn="b">
              <a:buFont typeface="Arial" panose="020B0604020202020204" pitchFamily="34" charset="0"/>
              <a:buChar char="•"/>
            </a:pPr>
            <a:r>
              <a:rPr lang="en-US" sz="2200" b="1" dirty="0">
                <a:latin typeface="Lato" panose="020F0502020204030203" pitchFamily="34" charset="0"/>
                <a:ea typeface="Lato" panose="020F0502020204030203" pitchFamily="34" charset="0"/>
                <a:cs typeface="Lato" panose="020F0502020204030203" pitchFamily="34" charset="0"/>
              </a:rPr>
              <a:t>U12s: </a:t>
            </a:r>
            <a:r>
              <a:rPr lang="en-US" sz="2200" dirty="0">
                <a:latin typeface="Lato" panose="020F0502020204030203" pitchFamily="34" charset="0"/>
                <a:ea typeface="Lato" panose="020F0502020204030203" pitchFamily="34" charset="0"/>
                <a:cs typeface="Lato" panose="020F0502020204030203" pitchFamily="34" charset="0"/>
              </a:rPr>
              <a:t>Triathlon or Quadrathlon. Events include 75m, 600m, SLJ/LJ and Howler Throw</a:t>
            </a:r>
          </a:p>
          <a:p>
            <a:pPr marL="342900" indent="-342900" fontAlgn="b">
              <a:buFont typeface="Arial" panose="020B0604020202020204" pitchFamily="34" charset="0"/>
              <a:buChar char="•"/>
            </a:pPr>
            <a:r>
              <a:rPr lang="en-US" sz="2200" b="1" dirty="0">
                <a:latin typeface="Lato" panose="020F0502020204030203" pitchFamily="34" charset="0"/>
                <a:ea typeface="Lato" panose="020F0502020204030203" pitchFamily="34" charset="0"/>
                <a:cs typeface="Lato" panose="020F0502020204030203" pitchFamily="34" charset="0"/>
              </a:rPr>
              <a:t>U14s:</a:t>
            </a:r>
            <a:r>
              <a:rPr lang="en-US" sz="2200" dirty="0">
                <a:latin typeface="Lato" panose="020F0502020204030203" pitchFamily="34" charset="0"/>
                <a:ea typeface="Lato" panose="020F0502020204030203" pitchFamily="34" charset="0"/>
                <a:cs typeface="Lato" panose="020F0502020204030203" pitchFamily="34" charset="0"/>
              </a:rPr>
              <a:t> Pentathlon (M&amp;F) Indoor and out</a:t>
            </a:r>
          </a:p>
          <a:p>
            <a:pPr marL="342900" indent="-342900" fontAlgn="b">
              <a:buFont typeface="Arial" panose="020B0604020202020204" pitchFamily="34" charset="0"/>
              <a:buChar char="•"/>
            </a:pPr>
            <a:r>
              <a:rPr lang="en-US" sz="2200" b="1" dirty="0">
                <a:latin typeface="Lato" panose="020F0502020204030203" pitchFamily="34" charset="0"/>
                <a:ea typeface="Lato" panose="020F0502020204030203" pitchFamily="34" charset="0"/>
                <a:cs typeface="Lato" panose="020F0502020204030203" pitchFamily="34" charset="0"/>
              </a:rPr>
              <a:t>U16: Girls -</a:t>
            </a:r>
            <a:r>
              <a:rPr lang="en-US" sz="2200" dirty="0">
                <a:latin typeface="Lato" panose="020F0502020204030203" pitchFamily="34" charset="0"/>
                <a:ea typeface="Lato" panose="020F0502020204030203" pitchFamily="34" charset="0"/>
                <a:cs typeface="Lato" panose="020F0502020204030203" pitchFamily="34" charset="0"/>
              </a:rPr>
              <a:t> Pentathlon (Indoors) Heptathlon (Outdoors), </a:t>
            </a:r>
            <a:r>
              <a:rPr lang="en-US" sz="2200" b="1" dirty="0">
                <a:latin typeface="Lato" panose="020F0502020204030203" pitchFamily="34" charset="0"/>
                <a:ea typeface="Lato" panose="020F0502020204030203" pitchFamily="34" charset="0"/>
                <a:cs typeface="Lato" panose="020F0502020204030203" pitchFamily="34" charset="0"/>
              </a:rPr>
              <a:t>Boys </a:t>
            </a:r>
            <a:r>
              <a:rPr lang="en-US" sz="2200" dirty="0">
                <a:latin typeface="Lato" panose="020F0502020204030203" pitchFamily="34" charset="0"/>
                <a:ea typeface="Lato" panose="020F0502020204030203" pitchFamily="34" charset="0"/>
                <a:cs typeface="Lato" panose="020F0502020204030203" pitchFamily="34" charset="0"/>
              </a:rPr>
              <a:t>- Heptathlon (Indoors), </a:t>
            </a:r>
            <a:r>
              <a:rPr lang="en-US" sz="2200" dirty="0" err="1">
                <a:latin typeface="Lato" panose="020F0502020204030203" pitchFamily="34" charset="0"/>
                <a:ea typeface="Lato" panose="020F0502020204030203" pitchFamily="34" charset="0"/>
                <a:cs typeface="Lato" panose="020F0502020204030203" pitchFamily="34" charset="0"/>
              </a:rPr>
              <a:t>Octathlon</a:t>
            </a:r>
            <a:r>
              <a:rPr lang="en-US" sz="2200" dirty="0">
                <a:latin typeface="Lato" panose="020F0502020204030203" pitchFamily="34" charset="0"/>
                <a:ea typeface="Lato" panose="020F0502020204030203" pitchFamily="34" charset="0"/>
                <a:cs typeface="Lato" panose="020F0502020204030203" pitchFamily="34" charset="0"/>
              </a:rPr>
              <a:t> (Outdoors)</a:t>
            </a:r>
            <a:endParaRPr lang="en-US" sz="2200" b="1" dirty="0">
              <a:latin typeface="Lato" panose="020F0502020204030203" pitchFamily="34" charset="0"/>
              <a:ea typeface="Lato" panose="020F0502020204030203" pitchFamily="34" charset="0"/>
              <a:cs typeface="Lato" panose="020F0502020204030203" pitchFamily="34" charset="0"/>
            </a:endParaRPr>
          </a:p>
          <a:p>
            <a:pPr marL="342900" indent="-342900" fontAlgn="b">
              <a:buFont typeface="Arial" panose="020B0604020202020204" pitchFamily="34" charset="0"/>
              <a:buChar char="•"/>
            </a:pPr>
            <a:r>
              <a:rPr lang="en-US" sz="2200" b="1" dirty="0">
                <a:latin typeface="Lato" panose="020F0502020204030203" pitchFamily="34" charset="0"/>
                <a:ea typeface="Lato" panose="020F0502020204030203" pitchFamily="34" charset="0"/>
                <a:cs typeface="Lato" panose="020F0502020204030203" pitchFamily="34" charset="0"/>
              </a:rPr>
              <a:t>U18 &amp; U20: Girls -</a:t>
            </a:r>
            <a:r>
              <a:rPr lang="en-US" sz="2200" dirty="0">
                <a:latin typeface="Lato" panose="020F0502020204030203" pitchFamily="34" charset="0"/>
                <a:ea typeface="Lato" panose="020F0502020204030203" pitchFamily="34" charset="0"/>
                <a:cs typeface="Lato" panose="020F0502020204030203" pitchFamily="34" charset="0"/>
              </a:rPr>
              <a:t> Pentathlon (Indoors) Heptathlon (Outdoors), </a:t>
            </a:r>
            <a:r>
              <a:rPr lang="en-US" sz="2200" b="1" dirty="0">
                <a:latin typeface="Lato" panose="020F0502020204030203" pitchFamily="34" charset="0"/>
                <a:ea typeface="Lato" panose="020F0502020204030203" pitchFamily="34" charset="0"/>
                <a:cs typeface="Lato" panose="020F0502020204030203" pitchFamily="34" charset="0"/>
              </a:rPr>
              <a:t>Boys</a:t>
            </a:r>
            <a:r>
              <a:rPr lang="en-US" sz="2200" dirty="0">
                <a:latin typeface="Lato" panose="020F0502020204030203" pitchFamily="34" charset="0"/>
                <a:ea typeface="Lato" panose="020F0502020204030203" pitchFamily="34" charset="0"/>
                <a:cs typeface="Lato" panose="020F0502020204030203" pitchFamily="34" charset="0"/>
              </a:rPr>
              <a:t> - Heptathlon (Indoors), Decathlon (Outdoors)</a:t>
            </a:r>
            <a:endParaRPr lang="en-US" sz="2200" b="1" dirty="0">
              <a:latin typeface="Lato" panose="020F0502020204030203" pitchFamily="34" charset="0"/>
              <a:ea typeface="Lato" panose="020F0502020204030203" pitchFamily="34" charset="0"/>
              <a:cs typeface="Lato" panose="020F0502020204030203" pitchFamily="34" charset="0"/>
            </a:endParaRPr>
          </a:p>
          <a:p>
            <a:pPr marL="342900" indent="-342900" fontAlgn="b">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fontAlgn="b"/>
            <a:r>
              <a:rPr lang="en-US" sz="2300" b="1" dirty="0">
                <a:latin typeface="Lato" panose="020F0502020204030203" pitchFamily="34" charset="0"/>
                <a:ea typeface="Lato" panose="020F0502020204030203" pitchFamily="34" charset="0"/>
                <a:cs typeface="Lato" panose="020F0502020204030203" pitchFamily="34" charset="0"/>
              </a:rPr>
              <a:t>Main Points</a:t>
            </a:r>
            <a:endParaRPr lang="en-US" sz="2200" b="1" dirty="0">
              <a:latin typeface="Lato" panose="020F0502020204030203" pitchFamily="34" charset="0"/>
              <a:ea typeface="Lato" panose="020F0502020204030203" pitchFamily="34" charset="0"/>
              <a:cs typeface="Lato" panose="020F0502020204030203" pitchFamily="34" charset="0"/>
            </a:endParaRPr>
          </a:p>
          <a:p>
            <a:pPr marL="342900" indent="-342900" fontAlgn="b">
              <a:buFont typeface="Arial" panose="020B0604020202020204" pitchFamily="34" charset="0"/>
              <a:buChar char="•"/>
            </a:pPr>
            <a:r>
              <a:rPr lang="en-US" sz="2200" dirty="0">
                <a:latin typeface="Lato" panose="020F0502020204030203" pitchFamily="34" charset="0"/>
                <a:ea typeface="Lato" panose="020F0502020204030203" pitchFamily="34" charset="0"/>
                <a:cs typeface="Lato" panose="020F0502020204030203" pitchFamily="34" charset="0"/>
              </a:rPr>
              <a:t>Early introduction of more technical events is recommended, either within the combined events or separately to help with later development.</a:t>
            </a:r>
          </a:p>
          <a:p>
            <a:pPr marL="342900" indent="-342900" fontAlgn="b">
              <a:buFont typeface="Arial" panose="020B0604020202020204" pitchFamily="34" charset="0"/>
              <a:buChar char="•"/>
            </a:pPr>
            <a:r>
              <a:rPr lang="en-US" sz="2200" dirty="0">
                <a:latin typeface="Lato" panose="020F0502020204030203" pitchFamily="34" charset="0"/>
                <a:ea typeface="Lato" panose="020F0502020204030203" pitchFamily="34" charset="0"/>
                <a:cs typeface="Lato" panose="020F0502020204030203" pitchFamily="34" charset="0"/>
              </a:rPr>
              <a:t>All event specifications should align with individual events at the same age groups.</a:t>
            </a:r>
          </a:p>
          <a:p>
            <a:pPr marL="342900" indent="-342900" fontAlgn="b">
              <a:buFont typeface="Arial" panose="020B0604020202020204" pitchFamily="34" charset="0"/>
              <a:buChar char="•"/>
            </a:pPr>
            <a:r>
              <a:rPr lang="en-US" sz="2200" dirty="0">
                <a:latin typeface="Lato" panose="020F0502020204030203" pitchFamily="34" charset="0"/>
                <a:ea typeface="Lato" panose="020F0502020204030203" pitchFamily="34" charset="0"/>
                <a:cs typeface="Lato" panose="020F0502020204030203" pitchFamily="34" charset="0"/>
              </a:rPr>
              <a:t>Triathlon and Quadrathlon competitions can be used at any age group as a fun, participation model.</a:t>
            </a:r>
          </a:p>
          <a:p>
            <a:pPr marL="342900" indent="-342900" fontAlgn="b">
              <a:buFont typeface="Arial" panose="020B0604020202020204" pitchFamily="34" charset="0"/>
              <a:buChar char="•"/>
            </a:pPr>
            <a:r>
              <a:rPr lang="en-US" sz="2200" dirty="0">
                <a:solidFill>
                  <a:srgbClr val="FF0000"/>
                </a:solidFill>
                <a:latin typeface="Lato" panose="020F0502020204030203" pitchFamily="34" charset="0"/>
                <a:ea typeface="Lato" panose="020F0502020204030203" pitchFamily="34" charset="0"/>
                <a:cs typeface="Lato" panose="020F0502020204030203" pitchFamily="34" charset="0"/>
              </a:rPr>
              <a:t>Combined Events group are currently reviewing what events should be in the Pentathlon and </a:t>
            </a:r>
            <a:r>
              <a:rPr lang="en-US" sz="2200" dirty="0" err="1">
                <a:solidFill>
                  <a:srgbClr val="FF0000"/>
                </a:solidFill>
                <a:latin typeface="Lato" panose="020F0502020204030203" pitchFamily="34" charset="0"/>
                <a:ea typeface="Lato" panose="020F0502020204030203" pitchFamily="34" charset="0"/>
                <a:cs typeface="Lato" panose="020F0502020204030203" pitchFamily="34" charset="0"/>
              </a:rPr>
              <a:t>Octathlon</a:t>
            </a:r>
            <a:r>
              <a:rPr lang="en-US" sz="2200" dirty="0">
                <a:solidFill>
                  <a:srgbClr val="FF0000"/>
                </a:solidFill>
                <a:latin typeface="Lato" panose="020F0502020204030203" pitchFamily="34" charset="0"/>
                <a:ea typeface="Lato" panose="020F0502020204030203" pitchFamily="34" charset="0"/>
                <a:cs typeface="Lato" panose="020F0502020204030203" pitchFamily="34" charset="0"/>
              </a:rPr>
              <a:t> and whether Hexathlon should be used through the age groups.</a:t>
            </a:r>
            <a:r>
              <a:rPr lang="en-US" sz="2300" dirty="0">
                <a:solidFill>
                  <a:srgbClr val="FF0000"/>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688286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77684-7290-EB6F-FE9F-1F9F286C2B9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FF4D67-97F1-8EC2-3CFD-8A874E241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02507923-E0E3-1E2A-F643-4E6E12281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C5D76FFB-6819-CD0A-DB09-FD992A20E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652DA249-A998-B295-FB0D-6C2FB3E91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TextBox 5">
            <a:extLst>
              <a:ext uri="{FF2B5EF4-FFF2-40B4-BE49-F238E27FC236}">
                <a16:creationId xmlns:a16="http://schemas.microsoft.com/office/drawing/2014/main" id="{5D60659E-0A44-36E2-301F-70ADF763D219}"/>
              </a:ext>
            </a:extLst>
          </p:cNvPr>
          <p:cNvSpPr txBox="1">
            <a:spLocks noChangeArrowheads="1"/>
          </p:cNvSpPr>
          <p:nvPr/>
        </p:nvSpPr>
        <p:spPr bwMode="auto">
          <a:xfrm>
            <a:off x="962893" y="679507"/>
            <a:ext cx="8950034" cy="595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auto" latinLnBrk="0" hangingPunct="0">
              <a:lnSpc>
                <a:spcPct val="107000"/>
              </a:lnSpc>
              <a:spcBef>
                <a:spcPts val="0"/>
              </a:spcBef>
              <a:spcAft>
                <a:spcPts val="800"/>
              </a:spcAft>
              <a:buClrTx/>
              <a:buSzTx/>
              <a:buFontTx/>
              <a:buNone/>
              <a:tabLst/>
              <a:defRPr/>
            </a:pPr>
            <a:r>
              <a:rPr kumimoji="0" lang="en-GB" sz="5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What about Implement Weights. Will they be heavy or Lighter in the New Age Groups?</a:t>
            </a:r>
          </a:p>
          <a:p>
            <a:pPr marL="0" marR="0" lvl="0" indent="0" algn="ctr" defTabSz="914400" rtl="0" eaLnBrk="0" fontAlgn="auto" latinLnBrk="0" hangingPunct="0">
              <a:lnSpc>
                <a:spcPct val="107000"/>
              </a:lnSpc>
              <a:spcBef>
                <a:spcPts val="0"/>
              </a:spcBef>
              <a:spcAft>
                <a:spcPts val="800"/>
              </a:spcAft>
              <a:buClrTx/>
              <a:buSzTx/>
              <a:buFontTx/>
              <a:buNone/>
              <a:tabLst/>
              <a:defRPr/>
            </a:pPr>
            <a:endParaRPr kumimoji="0" lang="en-GB" sz="2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auto" latinLnBrk="0" hangingPunct="0">
              <a:lnSpc>
                <a:spcPct val="107000"/>
              </a:lnSpc>
              <a:spcBef>
                <a:spcPts val="0"/>
              </a:spcBef>
              <a:spcAft>
                <a:spcPts val="800"/>
              </a:spcAft>
              <a:buClrTx/>
              <a:buSzTx/>
              <a:buFontTx/>
              <a:buNone/>
              <a:tabLst/>
              <a:defRPr/>
            </a:pPr>
            <a:r>
              <a:rPr kumimoji="0" lang="en-GB" sz="4800" b="1"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In most cases implements will be lighter for one year longer</a:t>
            </a:r>
          </a:p>
        </p:txBody>
      </p:sp>
    </p:spTree>
    <p:extLst>
      <p:ext uri="{BB962C8B-B14F-4D97-AF65-F5344CB8AC3E}">
        <p14:creationId xmlns:p14="http://schemas.microsoft.com/office/powerpoint/2010/main" val="313323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5D56D-8F12-A7A6-BD8E-029D3510236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FC5A7C-015B-3BF2-DDF4-4CA3E5A74A77}"/>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79A1E6FA-7D57-4395-A5F3-B66882DFD926}"/>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78CF0C0D-A720-D6CC-576F-6234F9E8B8F5}"/>
              </a:ext>
            </a:extLst>
          </p:cNvPr>
          <p:cNvSpPr txBox="1"/>
          <p:nvPr/>
        </p:nvSpPr>
        <p:spPr>
          <a:xfrm>
            <a:off x="387927" y="336509"/>
            <a:ext cx="11607223" cy="646331"/>
          </a:xfrm>
          <a:prstGeom prst="rect">
            <a:avLst/>
          </a:prstGeom>
          <a:noFill/>
        </p:spPr>
        <p:txBody>
          <a:bodyPr wrap="square" lIns="91440" tIns="45720" rIns="91440" bIns="45720" rtlCol="0" anchor="t">
            <a:spAutoFit/>
          </a:bodyPr>
          <a:lstStyle/>
          <a:p>
            <a:pPr fontAlgn="b"/>
            <a:r>
              <a:rPr lang="en-US" sz="3600" b="1" dirty="0">
                <a:latin typeface="Lato"/>
                <a:ea typeface="Lato"/>
                <a:cs typeface="Lato"/>
              </a:rPr>
              <a:t>Appropriate Competition Offer - Throws</a:t>
            </a:r>
            <a:endParaRPr lang="en-US" sz="3600" b="1" u="none" strike="noStrike" dirty="0">
              <a:effectLst/>
              <a:latin typeface="Lato"/>
              <a:ea typeface="Lato"/>
              <a:cs typeface="Lato"/>
            </a:endParaRPr>
          </a:p>
        </p:txBody>
      </p:sp>
      <p:pic>
        <p:nvPicPr>
          <p:cNvPr id="3" name="Picture 2">
            <a:extLst>
              <a:ext uri="{FF2B5EF4-FFF2-40B4-BE49-F238E27FC236}">
                <a16:creationId xmlns:a16="http://schemas.microsoft.com/office/drawing/2014/main" id="{7A13FD47-6AF5-FA4C-9FEB-7B6C49E55F3E}"/>
              </a:ext>
            </a:extLst>
          </p:cNvPr>
          <p:cNvPicPr>
            <a:picLocks noChangeAspect="1"/>
          </p:cNvPicPr>
          <p:nvPr/>
        </p:nvPicPr>
        <p:blipFill>
          <a:blip r:embed="rId4"/>
          <a:srcRect l="1615" t="43721" r="29099" b="23256"/>
          <a:stretch/>
        </p:blipFill>
        <p:spPr>
          <a:xfrm>
            <a:off x="271278" y="1407363"/>
            <a:ext cx="11645402" cy="3122107"/>
          </a:xfrm>
          <a:prstGeom prst="rect">
            <a:avLst/>
          </a:prstGeom>
        </p:spPr>
      </p:pic>
    </p:spTree>
    <p:extLst>
      <p:ext uri="{BB962C8B-B14F-4D97-AF65-F5344CB8AC3E}">
        <p14:creationId xmlns:p14="http://schemas.microsoft.com/office/powerpoint/2010/main" val="3851370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986EA-61EF-3DB0-86E6-44BC45086CE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9518097-45E1-D953-B544-BC4DF1C2C62A}"/>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2259E3B2-0371-1112-B10A-A6382BC69158}"/>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15624FF6-8F30-54B6-37B6-6F18C4FD47EC}"/>
              </a:ext>
            </a:extLst>
          </p:cNvPr>
          <p:cNvSpPr txBox="1"/>
          <p:nvPr/>
        </p:nvSpPr>
        <p:spPr>
          <a:xfrm>
            <a:off x="387927" y="336509"/>
            <a:ext cx="11607223" cy="646331"/>
          </a:xfrm>
          <a:prstGeom prst="rect">
            <a:avLst/>
          </a:prstGeom>
          <a:noFill/>
        </p:spPr>
        <p:txBody>
          <a:bodyPr wrap="square" rtlCol="0">
            <a:spAutoFit/>
          </a:bodyPr>
          <a:lstStyle/>
          <a:p>
            <a:pPr fontAlgn="b"/>
            <a:r>
              <a:rPr lang="en-US" sz="3600" b="1" dirty="0">
                <a:latin typeface="Lato" panose="020F0502020204030203" pitchFamily="34" charset="0"/>
                <a:ea typeface="Lato" panose="020F0502020204030203" pitchFamily="34" charset="0"/>
                <a:cs typeface="Lato" panose="020F0502020204030203" pitchFamily="34" charset="0"/>
              </a:rPr>
              <a:t>Headline Points for Throwing Events</a:t>
            </a:r>
            <a:endParaRPr lang="en-US" sz="3600" b="1" u="none" strike="noStrike" dirty="0">
              <a:effectLst/>
              <a:latin typeface="Lato" panose="020F0502020204030203" pitchFamily="34" charset="0"/>
              <a:ea typeface="Lato" panose="020F0502020204030203" pitchFamily="34" charset="0"/>
              <a:cs typeface="Lato" panose="020F0502020204030203" pitchFamily="34" charset="0"/>
            </a:endParaRPr>
          </a:p>
        </p:txBody>
      </p:sp>
      <p:graphicFrame>
        <p:nvGraphicFramePr>
          <p:cNvPr id="2" name="Table 1">
            <a:extLst>
              <a:ext uri="{FF2B5EF4-FFF2-40B4-BE49-F238E27FC236}">
                <a16:creationId xmlns:a16="http://schemas.microsoft.com/office/drawing/2014/main" id="{2291F7A2-5FA4-2CF3-659A-01A6F22F717E}"/>
              </a:ext>
            </a:extLst>
          </p:cNvPr>
          <p:cNvGraphicFramePr>
            <a:graphicFrameLocks noGrp="1"/>
          </p:cNvGraphicFramePr>
          <p:nvPr>
            <p:extLst>
              <p:ext uri="{D42A27DB-BD31-4B8C-83A1-F6EECF244321}">
                <p14:modId xmlns:p14="http://schemas.microsoft.com/office/powerpoint/2010/main" val="1320355776"/>
              </p:ext>
            </p:extLst>
          </p:nvPr>
        </p:nvGraphicFramePr>
        <p:xfrm>
          <a:off x="277438" y="999943"/>
          <a:ext cx="5681796" cy="3319527"/>
        </p:xfrm>
        <a:graphic>
          <a:graphicData uri="http://schemas.openxmlformats.org/drawingml/2006/table">
            <a:tbl>
              <a:tblPr>
                <a:tableStyleId>{5C22544A-7EE6-4342-B048-85BDC9FD1C3A}</a:tableStyleId>
              </a:tblPr>
              <a:tblGrid>
                <a:gridCol w="1002377">
                  <a:extLst>
                    <a:ext uri="{9D8B030D-6E8A-4147-A177-3AD203B41FA5}">
                      <a16:colId xmlns:a16="http://schemas.microsoft.com/office/drawing/2014/main" val="880311745"/>
                    </a:ext>
                  </a:extLst>
                </a:gridCol>
                <a:gridCol w="1002377">
                  <a:extLst>
                    <a:ext uri="{9D8B030D-6E8A-4147-A177-3AD203B41FA5}">
                      <a16:colId xmlns:a16="http://schemas.microsoft.com/office/drawing/2014/main" val="4070116164"/>
                    </a:ext>
                  </a:extLst>
                </a:gridCol>
                <a:gridCol w="1002377">
                  <a:extLst>
                    <a:ext uri="{9D8B030D-6E8A-4147-A177-3AD203B41FA5}">
                      <a16:colId xmlns:a16="http://schemas.microsoft.com/office/drawing/2014/main" val="885545354"/>
                    </a:ext>
                  </a:extLst>
                </a:gridCol>
                <a:gridCol w="1273854">
                  <a:extLst>
                    <a:ext uri="{9D8B030D-6E8A-4147-A177-3AD203B41FA5}">
                      <a16:colId xmlns:a16="http://schemas.microsoft.com/office/drawing/2014/main" val="2877195657"/>
                    </a:ext>
                  </a:extLst>
                </a:gridCol>
                <a:gridCol w="1400811">
                  <a:extLst>
                    <a:ext uri="{9D8B030D-6E8A-4147-A177-3AD203B41FA5}">
                      <a16:colId xmlns:a16="http://schemas.microsoft.com/office/drawing/2014/main" val="1717130565"/>
                    </a:ext>
                  </a:extLst>
                </a:gridCol>
              </a:tblGrid>
              <a:tr h="463758">
                <a:tc gridSpan="5">
                  <a:txBody>
                    <a:bodyPr/>
                    <a:lstStyle/>
                    <a:p>
                      <a:pPr algn="l" fontAlgn="b"/>
                      <a:r>
                        <a:rPr lang="en-GB" sz="1600" b="1" u="none" strike="noStrike" dirty="0">
                          <a:solidFill>
                            <a:schemeClr val="bg1"/>
                          </a:solidFill>
                          <a:effectLst/>
                        </a:rPr>
                        <a:t>  MALE ATHLETES IMPEMENT WEIGHTS</a:t>
                      </a:r>
                      <a:endParaRPr lang="en-GB" sz="1600" b="1" i="0" u="none" strike="noStrike" dirty="0">
                        <a:solidFill>
                          <a:schemeClr val="bg1"/>
                        </a:solidFill>
                        <a:effectLst/>
                        <a:latin typeface="Lato" panose="020F0502020204030203"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pPr algn="l" fontAlgn="b"/>
                      <a:endParaRPr lang="en-GB"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8322051"/>
                  </a:ext>
                </a:extLst>
              </a:tr>
              <a:tr h="732249">
                <a:tc>
                  <a:txBody>
                    <a:bodyPr/>
                    <a:lstStyle/>
                    <a:p>
                      <a:pPr algn="ctr" fontAlgn="b"/>
                      <a:r>
                        <a:rPr lang="en-GB" sz="1600" b="1" u="none" strike="noStrike" dirty="0">
                          <a:effectLst/>
                        </a:rPr>
                        <a:t>Age</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SHOT - Club</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DISCUS - Club</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HAMMER - Club</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JAVLEIN - Club  </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5482947"/>
                  </a:ext>
                </a:extLst>
              </a:tr>
              <a:tr h="353920">
                <a:tc>
                  <a:txBody>
                    <a:bodyPr/>
                    <a:lstStyle/>
                    <a:p>
                      <a:pPr algn="ctr" rtl="0" fontAlgn="b"/>
                      <a:r>
                        <a:rPr lang="en-GB" sz="1600" b="1" u="none" strike="noStrike" dirty="0">
                          <a:effectLst/>
                        </a:rPr>
                        <a:t>Senior</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7.26 kg</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2.00 kg</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7.26 kg</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800gram</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8852165"/>
                  </a:ext>
                </a:extLst>
              </a:tr>
              <a:tr h="353920">
                <a:tc>
                  <a:txBody>
                    <a:bodyPr/>
                    <a:lstStyle/>
                    <a:p>
                      <a:pPr algn="ctr" rtl="0" fontAlgn="b"/>
                      <a:r>
                        <a:rPr lang="en-GB" sz="1600" b="1" u="none" strike="noStrike" dirty="0">
                          <a:effectLst/>
                        </a:rPr>
                        <a:t>U20</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6.00 kg</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1.75 kg</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6.00 kg</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800gram</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3882380"/>
                  </a:ext>
                </a:extLst>
              </a:tr>
              <a:tr h="353920">
                <a:tc>
                  <a:txBody>
                    <a:bodyPr/>
                    <a:lstStyle/>
                    <a:p>
                      <a:pPr algn="ctr" rtl="0" fontAlgn="b"/>
                      <a:r>
                        <a:rPr lang="en-GB" sz="1600" b="1" u="none" strike="noStrike" dirty="0">
                          <a:effectLst/>
                        </a:rPr>
                        <a:t>U18</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5.00 kg</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1.5 kg</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5.00 kg</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700gram</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4462454"/>
                  </a:ext>
                </a:extLst>
              </a:tr>
              <a:tr h="353920">
                <a:tc>
                  <a:txBody>
                    <a:bodyPr/>
                    <a:lstStyle/>
                    <a:p>
                      <a:pPr algn="ctr" rtl="0" fontAlgn="b"/>
                      <a:r>
                        <a:rPr lang="en-GB" sz="1600" b="1" u="none" strike="noStrike" dirty="0">
                          <a:effectLst/>
                        </a:rPr>
                        <a:t>U16</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4.00 kg</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1.25 kg</a:t>
                      </a:r>
                      <a:endParaRPr lang="en-GB" sz="1600" b="1" i="1"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4.00 kg</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600gram</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0717624"/>
                  </a:ext>
                </a:extLst>
              </a:tr>
              <a:tr h="353920">
                <a:tc>
                  <a:txBody>
                    <a:bodyPr/>
                    <a:lstStyle/>
                    <a:p>
                      <a:pPr algn="ctr" rtl="0" fontAlgn="b"/>
                      <a:r>
                        <a:rPr lang="en-GB" sz="1600" b="1" u="none" strike="noStrike" dirty="0">
                          <a:effectLst/>
                        </a:rPr>
                        <a:t>U14</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3.00 kg</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1.00 kg</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3.00 kg</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500gram</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7837868"/>
                  </a:ext>
                </a:extLst>
              </a:tr>
              <a:tr h="353920">
                <a:tc>
                  <a:txBody>
                    <a:bodyPr/>
                    <a:lstStyle/>
                    <a:p>
                      <a:pPr algn="ctr" rtl="0" fontAlgn="b"/>
                      <a:r>
                        <a:rPr lang="en-GB" sz="1600" b="1" u="none" strike="noStrike" dirty="0">
                          <a:effectLst/>
                        </a:rPr>
                        <a:t>U12</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2- 2.72 kg</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1" u="none" strike="noStrike" dirty="0">
                          <a:effectLst/>
                        </a:rPr>
                        <a:t>0.75 kg</a:t>
                      </a:r>
                      <a:endParaRPr lang="en-GB" sz="1600" b="1" i="0" u="none" strike="noStrike" dirty="0">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 </a:t>
                      </a:r>
                      <a:r>
                        <a:rPr lang="en-GB" sz="1600" b="1" u="none" strike="noStrike" dirty="0">
                          <a:solidFill>
                            <a:srgbClr val="FF0000"/>
                          </a:solidFill>
                          <a:effectLst/>
                        </a:rPr>
                        <a:t>2.00 kg</a:t>
                      </a:r>
                      <a:endParaRPr lang="en-GB" sz="1600" b="1" i="0" u="none" strike="noStrike" dirty="0">
                        <a:solidFill>
                          <a:srgbClr val="FF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ctr" rtl="0" fontAlgn="b"/>
                      <a:r>
                        <a:rPr lang="en-GB" sz="1600" b="1" u="none" strike="noStrike" dirty="0">
                          <a:effectLst/>
                        </a:rPr>
                        <a:t>400gram</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661001"/>
                  </a:ext>
                </a:extLst>
              </a:tr>
            </a:tbl>
          </a:graphicData>
        </a:graphic>
      </p:graphicFrame>
      <p:graphicFrame>
        <p:nvGraphicFramePr>
          <p:cNvPr id="3" name="Table 2">
            <a:extLst>
              <a:ext uri="{FF2B5EF4-FFF2-40B4-BE49-F238E27FC236}">
                <a16:creationId xmlns:a16="http://schemas.microsoft.com/office/drawing/2014/main" id="{773F24D7-BDFA-95C7-4C7B-D780230011E1}"/>
              </a:ext>
            </a:extLst>
          </p:cNvPr>
          <p:cNvGraphicFramePr>
            <a:graphicFrameLocks noGrp="1"/>
          </p:cNvGraphicFramePr>
          <p:nvPr>
            <p:extLst>
              <p:ext uri="{D42A27DB-BD31-4B8C-83A1-F6EECF244321}">
                <p14:modId xmlns:p14="http://schemas.microsoft.com/office/powerpoint/2010/main" val="896311185"/>
              </p:ext>
            </p:extLst>
          </p:nvPr>
        </p:nvGraphicFramePr>
        <p:xfrm>
          <a:off x="6095065" y="993165"/>
          <a:ext cx="5764253" cy="3333082"/>
        </p:xfrm>
        <a:graphic>
          <a:graphicData uri="http://schemas.openxmlformats.org/drawingml/2006/table">
            <a:tbl>
              <a:tblPr>
                <a:tableStyleId>{5C22544A-7EE6-4342-B048-85BDC9FD1C3A}</a:tableStyleId>
              </a:tblPr>
              <a:tblGrid>
                <a:gridCol w="1016924">
                  <a:extLst>
                    <a:ext uri="{9D8B030D-6E8A-4147-A177-3AD203B41FA5}">
                      <a16:colId xmlns:a16="http://schemas.microsoft.com/office/drawing/2014/main" val="880311745"/>
                    </a:ext>
                  </a:extLst>
                </a:gridCol>
                <a:gridCol w="1016924">
                  <a:extLst>
                    <a:ext uri="{9D8B030D-6E8A-4147-A177-3AD203B41FA5}">
                      <a16:colId xmlns:a16="http://schemas.microsoft.com/office/drawing/2014/main" val="4070116164"/>
                    </a:ext>
                  </a:extLst>
                </a:gridCol>
                <a:gridCol w="1016924">
                  <a:extLst>
                    <a:ext uri="{9D8B030D-6E8A-4147-A177-3AD203B41FA5}">
                      <a16:colId xmlns:a16="http://schemas.microsoft.com/office/drawing/2014/main" val="885545354"/>
                    </a:ext>
                  </a:extLst>
                </a:gridCol>
                <a:gridCol w="1292341">
                  <a:extLst>
                    <a:ext uri="{9D8B030D-6E8A-4147-A177-3AD203B41FA5}">
                      <a16:colId xmlns:a16="http://schemas.microsoft.com/office/drawing/2014/main" val="2877195657"/>
                    </a:ext>
                  </a:extLst>
                </a:gridCol>
                <a:gridCol w="1421140">
                  <a:extLst>
                    <a:ext uri="{9D8B030D-6E8A-4147-A177-3AD203B41FA5}">
                      <a16:colId xmlns:a16="http://schemas.microsoft.com/office/drawing/2014/main" val="1717130565"/>
                    </a:ext>
                  </a:extLst>
                </a:gridCol>
              </a:tblGrid>
              <a:tr h="465652">
                <a:tc gridSpan="5">
                  <a:txBody>
                    <a:bodyPr/>
                    <a:lstStyle/>
                    <a:p>
                      <a:pPr algn="l" fontAlgn="b"/>
                      <a:r>
                        <a:rPr lang="en-GB" sz="1600" b="1" u="none" strike="noStrike" dirty="0">
                          <a:solidFill>
                            <a:schemeClr val="bg1"/>
                          </a:solidFill>
                          <a:effectLst/>
                        </a:rPr>
                        <a:t>  FEMALE ATHLETES IMPEMENT WEIGHTS</a:t>
                      </a:r>
                      <a:endParaRPr lang="en-GB" sz="1600" b="1" i="0" u="none" strike="noStrike" dirty="0">
                        <a:solidFill>
                          <a:schemeClr val="bg1"/>
                        </a:solidFill>
                        <a:effectLst/>
                        <a:latin typeface="Lato" panose="020F0502020204030203"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GB"/>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pPr algn="l" fontAlgn="b"/>
                      <a:endParaRPr lang="en-GB" sz="1600" b="1" i="0" u="none" strike="noStrike" dirty="0">
                        <a:solidFill>
                          <a:schemeClr val="bg1"/>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3888322051"/>
                  </a:ext>
                </a:extLst>
              </a:tr>
              <a:tr h="735240">
                <a:tc>
                  <a:txBody>
                    <a:bodyPr/>
                    <a:lstStyle/>
                    <a:p>
                      <a:pPr algn="ctr" fontAlgn="b"/>
                      <a:r>
                        <a:rPr lang="en-GB" sz="1600" b="1" u="none" strike="noStrike" dirty="0">
                          <a:effectLst/>
                        </a:rPr>
                        <a:t>Age</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SHOT - Club</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DISCUS - Club</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HAMMER - Club</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rtl="0" fontAlgn="b"/>
                      <a:r>
                        <a:rPr lang="en-GB" sz="1600" b="1" u="none" strike="noStrike" dirty="0">
                          <a:effectLst/>
                        </a:rPr>
                        <a:t>JAVLEIN - Club  </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5482947"/>
                  </a:ext>
                </a:extLst>
              </a:tr>
              <a:tr h="355365">
                <a:tc>
                  <a:txBody>
                    <a:bodyPr/>
                    <a:lstStyle/>
                    <a:p>
                      <a:pPr algn="ctr" rtl="0" fontAlgn="b"/>
                      <a:r>
                        <a:rPr lang="en-GB" sz="1600" b="1" u="none" strike="noStrike" dirty="0">
                          <a:effectLst/>
                        </a:rPr>
                        <a:t>Senior</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4.00 kg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1.00 kg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4.00 kg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600gram</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8852165"/>
                  </a:ext>
                </a:extLst>
              </a:tr>
              <a:tr h="355365">
                <a:tc>
                  <a:txBody>
                    <a:bodyPr/>
                    <a:lstStyle/>
                    <a:p>
                      <a:pPr algn="ctr" rtl="0" fontAlgn="b"/>
                      <a:r>
                        <a:rPr lang="en-GB" sz="1600" b="1" u="none" strike="noStrike" dirty="0">
                          <a:effectLst/>
                        </a:rPr>
                        <a:t>U20</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4.00 kg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1.00 kg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4.00 kg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600gram</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3882380"/>
                  </a:ext>
                </a:extLst>
              </a:tr>
              <a:tr h="355365">
                <a:tc>
                  <a:txBody>
                    <a:bodyPr/>
                    <a:lstStyle/>
                    <a:p>
                      <a:pPr algn="ctr" rtl="0" fontAlgn="b"/>
                      <a:r>
                        <a:rPr lang="en-GB" sz="1600" b="1" u="none" strike="noStrike" dirty="0">
                          <a:effectLst/>
                        </a:rPr>
                        <a:t>U18</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3.00 kg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1.00 kg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3.00 kg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500gram</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4462454"/>
                  </a:ext>
                </a:extLst>
              </a:tr>
              <a:tr h="355365">
                <a:tc>
                  <a:txBody>
                    <a:bodyPr/>
                    <a:lstStyle/>
                    <a:p>
                      <a:pPr algn="ctr" rtl="0" fontAlgn="b"/>
                      <a:r>
                        <a:rPr lang="en-GB" sz="1600" b="1" u="none" strike="noStrike" dirty="0">
                          <a:effectLst/>
                        </a:rPr>
                        <a:t>U16</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3.00 kg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1.00 kg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3.00 kg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500gram</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0717624"/>
                  </a:ext>
                </a:extLst>
              </a:tr>
              <a:tr h="355365">
                <a:tc>
                  <a:txBody>
                    <a:bodyPr/>
                    <a:lstStyle/>
                    <a:p>
                      <a:pPr algn="ctr" rtl="0" fontAlgn="b"/>
                      <a:r>
                        <a:rPr lang="en-GB" sz="1600" b="1" u="none" strike="noStrike" dirty="0">
                          <a:effectLst/>
                        </a:rPr>
                        <a:t>U14</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2.72 kg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1" i="0" u="none" strike="noStrike" dirty="0">
                          <a:solidFill>
                            <a:srgbClr val="000000"/>
                          </a:solidFill>
                          <a:effectLst/>
                          <a:latin typeface="+mn-lt"/>
                        </a:rPr>
                        <a:t>0.75 kg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FF0000"/>
                          </a:solidFill>
                          <a:effectLst/>
                          <a:latin typeface="+mn-lt"/>
                        </a:rPr>
                        <a:t>2.00 kg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chemeClr val="tx1"/>
                          </a:solidFill>
                          <a:effectLst/>
                          <a:latin typeface="+mn-lt"/>
                        </a:rPr>
                        <a:t>400gram</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7837868"/>
                  </a:ext>
                </a:extLst>
              </a:tr>
              <a:tr h="355365">
                <a:tc>
                  <a:txBody>
                    <a:bodyPr/>
                    <a:lstStyle/>
                    <a:p>
                      <a:pPr algn="ctr" rtl="0" fontAlgn="b"/>
                      <a:r>
                        <a:rPr lang="en-GB" sz="1600" b="1" u="none" strike="noStrike" dirty="0">
                          <a:effectLst/>
                        </a:rPr>
                        <a:t>U12</a:t>
                      </a:r>
                      <a:endParaRPr lang="en-GB" sz="1600" b="1" i="0" u="none" strike="noStrike" dirty="0">
                        <a:solidFill>
                          <a:srgbClr val="000000"/>
                        </a:solidFill>
                        <a:effectLst/>
                        <a:latin typeface="Lato" panose="020F0502020204030203"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000000"/>
                          </a:solidFill>
                          <a:effectLst/>
                          <a:latin typeface="+mn-lt"/>
                        </a:rPr>
                        <a:t>2- 2.72 kg</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1" i="0" u="none" strike="noStrike" dirty="0">
                          <a:solidFill>
                            <a:srgbClr val="000000"/>
                          </a:solidFill>
                          <a:effectLst/>
                          <a:latin typeface="+mn-lt"/>
                        </a:rPr>
                        <a:t>0.75 kg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600" b="1" i="0" u="none" strike="noStrike" dirty="0">
                          <a:solidFill>
                            <a:srgbClr val="FF0000"/>
                          </a:solidFill>
                          <a:effectLst/>
                          <a:latin typeface="+mn-lt"/>
                        </a:rPr>
                        <a:t>2.00 kg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ctr" rtl="0" fontAlgn="b"/>
                      <a:r>
                        <a:rPr lang="en-GB" sz="1600" b="1" i="0" u="none" strike="noStrike" dirty="0">
                          <a:solidFill>
                            <a:srgbClr val="000000"/>
                          </a:solidFill>
                          <a:effectLst/>
                          <a:latin typeface="+mn-lt"/>
                        </a:rPr>
                        <a:t>400gram</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661001"/>
                  </a:ext>
                </a:extLst>
              </a:tr>
            </a:tbl>
          </a:graphicData>
        </a:graphic>
      </p:graphicFrame>
      <p:sp>
        <p:nvSpPr>
          <p:cNvPr id="5" name="TextBox 4">
            <a:extLst>
              <a:ext uri="{FF2B5EF4-FFF2-40B4-BE49-F238E27FC236}">
                <a16:creationId xmlns:a16="http://schemas.microsoft.com/office/drawing/2014/main" id="{0554F7B9-19CD-128B-F0D4-B5C70D44ED3D}"/>
              </a:ext>
            </a:extLst>
          </p:cNvPr>
          <p:cNvSpPr txBox="1"/>
          <p:nvPr/>
        </p:nvSpPr>
        <p:spPr>
          <a:xfrm>
            <a:off x="359369" y="4343350"/>
            <a:ext cx="11471391" cy="2339102"/>
          </a:xfrm>
          <a:prstGeom prst="rect">
            <a:avLst/>
          </a:prstGeom>
          <a:noFill/>
        </p:spPr>
        <p:txBody>
          <a:bodyPr wrap="square" rtlCol="0">
            <a:spAutoFit/>
          </a:bodyPr>
          <a:lstStyle/>
          <a:p>
            <a:r>
              <a:rPr lang="en-US" b="1" dirty="0"/>
              <a:t>Throws implements</a:t>
            </a:r>
          </a:p>
          <a:p>
            <a:pPr marL="285750" indent="-285750">
              <a:buFont typeface="Arial" panose="020B0604020202020204" pitchFamily="34" charset="0"/>
              <a:buChar char="•"/>
            </a:pPr>
            <a:r>
              <a:rPr lang="en-US" sz="1600" dirty="0"/>
              <a:t>The new Age Group throwing implement weights will mean that athletes for most events and age groups, will throw lighter for one year longer.</a:t>
            </a:r>
          </a:p>
          <a:p>
            <a:pPr marL="285750" indent="-285750">
              <a:buFont typeface="Arial" panose="020B0604020202020204" pitchFamily="34" charset="0"/>
              <a:buChar char="•"/>
            </a:pPr>
            <a:r>
              <a:rPr lang="en-US" sz="1600" dirty="0"/>
              <a:t>This is not the case in the female U16 Shot, Hammer and Javelin and for most female Discus age groups, as the progression are slightly less pronounced than in the men’s events. </a:t>
            </a:r>
          </a:p>
          <a:p>
            <a:pPr marL="285750" indent="-285750">
              <a:buFont typeface="Arial" panose="020B0604020202020204" pitchFamily="34" charset="0"/>
              <a:buChar char="•"/>
            </a:pPr>
            <a:r>
              <a:rPr lang="en-US" sz="1600" dirty="0"/>
              <a:t>All throwing implement weights conform with the current equipment used in competitions and in general circulation, except for the U14 Female Hammer. It is recommended for long term development that the U14 female athletes use a 2kg Hammer (currently available in training Hammer format with most equipment providers in the UK).</a:t>
            </a:r>
          </a:p>
          <a:p>
            <a:pPr marL="285750" indent="-285750">
              <a:buFont typeface="Arial" panose="020B0604020202020204" pitchFamily="34" charset="0"/>
              <a:buChar char="•"/>
            </a:pPr>
            <a:r>
              <a:rPr lang="en-US" sz="1600" b="1" i="1" dirty="0">
                <a:solidFill>
                  <a:srgbClr val="FF0000"/>
                </a:solidFill>
              </a:rPr>
              <a:t>Option to introduce U12s Hammer (if appropriate), using the 2.00 kg Hammer.</a:t>
            </a:r>
            <a:r>
              <a:rPr lang="en-US" sz="1600" b="1" dirty="0">
                <a:solidFill>
                  <a:srgbClr val="FF0000"/>
                </a:solidFill>
              </a:rPr>
              <a:t> </a:t>
            </a:r>
            <a:endParaRPr lang="en-GB" sz="1600" b="1" dirty="0">
              <a:solidFill>
                <a:srgbClr val="FF0000"/>
              </a:solidFill>
            </a:endParaRPr>
          </a:p>
        </p:txBody>
      </p:sp>
    </p:spTree>
    <p:extLst>
      <p:ext uri="{BB962C8B-B14F-4D97-AF65-F5344CB8AC3E}">
        <p14:creationId xmlns:p14="http://schemas.microsoft.com/office/powerpoint/2010/main" val="4107590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5D56D-8F12-A7A6-BD8E-029D3510236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FC5A7C-015B-3BF2-DDF4-4CA3E5A74A77}"/>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79A1E6FA-7D57-4395-A5F3-B66882DFD926}"/>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78CF0C0D-A720-D6CC-576F-6234F9E8B8F5}"/>
              </a:ext>
            </a:extLst>
          </p:cNvPr>
          <p:cNvSpPr txBox="1"/>
          <p:nvPr/>
        </p:nvSpPr>
        <p:spPr>
          <a:xfrm>
            <a:off x="387927" y="336509"/>
            <a:ext cx="11607223" cy="646331"/>
          </a:xfrm>
          <a:prstGeom prst="rect">
            <a:avLst/>
          </a:prstGeom>
          <a:noFill/>
        </p:spPr>
        <p:txBody>
          <a:bodyPr wrap="square" rtlCol="0">
            <a:spAutoFit/>
          </a:bodyPr>
          <a:lstStyle/>
          <a:p>
            <a:pPr fontAlgn="b"/>
            <a:r>
              <a:rPr lang="en-US" sz="3600" b="1" dirty="0">
                <a:latin typeface="Lato" panose="020F0502020204030203" pitchFamily="34" charset="0"/>
                <a:ea typeface="Lato" panose="020F0502020204030203" pitchFamily="34" charset="0"/>
                <a:cs typeface="Lato" panose="020F0502020204030203" pitchFamily="34" charset="0"/>
              </a:rPr>
              <a:t>Shot &amp; Discus Details in Full</a:t>
            </a:r>
            <a:endParaRPr lang="en-US" sz="3600" b="1" u="none" strike="noStrike" dirty="0">
              <a:effectLst/>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590B32E4-A101-8745-8A04-F2F10523D34F}"/>
              </a:ext>
            </a:extLst>
          </p:cNvPr>
          <p:cNvPicPr>
            <a:picLocks noChangeAspect="1"/>
          </p:cNvPicPr>
          <p:nvPr/>
        </p:nvPicPr>
        <p:blipFill rotWithShape="1">
          <a:blip r:embed="rId4"/>
          <a:srcRect l="1615" t="33489" r="18372" b="23820"/>
          <a:stretch/>
        </p:blipFill>
        <p:spPr>
          <a:xfrm>
            <a:off x="271280" y="1247875"/>
            <a:ext cx="11572015" cy="3472981"/>
          </a:xfrm>
          <a:prstGeom prst="rect">
            <a:avLst/>
          </a:prstGeom>
          <a:ln w="25400">
            <a:solidFill>
              <a:schemeClr val="tx1"/>
            </a:solidFill>
          </a:ln>
        </p:spPr>
      </p:pic>
    </p:spTree>
    <p:extLst>
      <p:ext uri="{BB962C8B-B14F-4D97-AF65-F5344CB8AC3E}">
        <p14:creationId xmlns:p14="http://schemas.microsoft.com/office/powerpoint/2010/main" val="2285022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82B8B-254E-25AD-CBBF-202B937BC8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169B78-9426-F8A8-C52F-DBB93EED9323}"/>
              </a:ext>
            </a:extLst>
          </p:cNvPr>
          <p:cNvSpPr>
            <a:spLocks noGrp="1"/>
          </p:cNvSpPr>
          <p:nvPr>
            <p:ph type="title"/>
          </p:nvPr>
        </p:nvSpPr>
        <p:spPr>
          <a:xfrm>
            <a:off x="838200" y="365125"/>
            <a:ext cx="8358963" cy="1250953"/>
          </a:xfrm>
        </p:spPr>
        <p:txBody>
          <a:bodyPr>
            <a:normAutofit/>
          </a:bodyPr>
          <a:lstStyle/>
          <a:p>
            <a:r>
              <a:rPr lang="en-GB" sz="3000" dirty="0">
                <a:latin typeface="Fierce Vector" panose="00000500000000000000" pitchFamily="50" charset="0"/>
              </a:rPr>
              <a:t>Age Group Change – the story so far….</a:t>
            </a:r>
          </a:p>
        </p:txBody>
      </p:sp>
      <p:pic>
        <p:nvPicPr>
          <p:cNvPr id="4" name="Picture 3" descr="powerpoint-headers.tif">
            <a:extLst>
              <a:ext uri="{FF2B5EF4-FFF2-40B4-BE49-F238E27FC236}">
                <a16:creationId xmlns:a16="http://schemas.microsoft.com/office/drawing/2014/main" id="{FE7F8C20-5BEA-4BEA-5D7A-489DF183063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0800000">
            <a:off x="0" y="5607049"/>
            <a:ext cx="12192000" cy="125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ogo, company name&#10;&#10;Description automatically generated">
            <a:extLst>
              <a:ext uri="{FF2B5EF4-FFF2-40B4-BE49-F238E27FC236}">
                <a16:creationId xmlns:a16="http://schemas.microsoft.com/office/drawing/2014/main" id="{CAE94F60-A2ED-F97B-D412-610FD28EE8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5179" y="365125"/>
            <a:ext cx="877242" cy="1020049"/>
          </a:xfrm>
          <a:prstGeom prst="rect">
            <a:avLst/>
          </a:prstGeom>
        </p:spPr>
      </p:pic>
      <p:sp>
        <p:nvSpPr>
          <p:cNvPr id="3" name="TextBox 2">
            <a:extLst>
              <a:ext uri="{FF2B5EF4-FFF2-40B4-BE49-F238E27FC236}">
                <a16:creationId xmlns:a16="http://schemas.microsoft.com/office/drawing/2014/main" id="{FFA18521-0631-B9C6-2A0F-B898B08EFD2A}"/>
              </a:ext>
            </a:extLst>
          </p:cNvPr>
          <p:cNvSpPr txBox="1"/>
          <p:nvPr/>
        </p:nvSpPr>
        <p:spPr>
          <a:xfrm>
            <a:off x="1047750" y="1733550"/>
            <a:ext cx="7267575" cy="2862322"/>
          </a:xfrm>
          <a:prstGeom prst="rect">
            <a:avLst/>
          </a:prstGeom>
          <a:noFill/>
        </p:spPr>
        <p:txBody>
          <a:bodyPr wrap="square" rtlCol="0">
            <a:spAutoFit/>
          </a:bodyPr>
          <a:lstStyle/>
          <a:p>
            <a:pPr marL="285750" indent="-285750">
              <a:buFont typeface="Wingdings" panose="05000000000000000000" pitchFamily="2" charset="2"/>
              <a:buChar char="ü"/>
            </a:pPr>
            <a:r>
              <a:rPr lang="en-GB" sz="2000" dirty="0"/>
              <a:t>Backed by research, a change to reduce drop-out rate in the sport (part of wider activity to address retention)</a:t>
            </a:r>
          </a:p>
          <a:p>
            <a:pPr marL="285750" indent="-285750">
              <a:buFont typeface="Wingdings" panose="05000000000000000000" pitchFamily="2" charset="2"/>
              <a:buChar char="ü"/>
            </a:pPr>
            <a:r>
              <a:rPr lang="en-GB" sz="2000" dirty="0"/>
              <a:t>Avoid clash with key education/competition impact on key age groups (U17)</a:t>
            </a:r>
          </a:p>
          <a:p>
            <a:pPr marL="285750" indent="-285750">
              <a:buFont typeface="Wingdings" panose="05000000000000000000" pitchFamily="2" charset="2"/>
              <a:buChar char="ü"/>
            </a:pPr>
            <a:r>
              <a:rPr lang="en-GB" sz="2000" dirty="0"/>
              <a:t>Closer alignment with the rest of the World</a:t>
            </a:r>
          </a:p>
          <a:p>
            <a:pPr marL="285750" indent="-285750">
              <a:buFont typeface="Wingdings" panose="05000000000000000000" pitchFamily="2" charset="2"/>
              <a:buChar char="ü"/>
            </a:pPr>
            <a:r>
              <a:rPr lang="en-GB" sz="2000" dirty="0"/>
              <a:t>Extensive consultation and engagement with the sport</a:t>
            </a:r>
          </a:p>
          <a:p>
            <a:pPr marL="285750" indent="-285750">
              <a:buFont typeface="Wingdings" panose="05000000000000000000" pitchFamily="2" charset="2"/>
              <a:buChar char="ü"/>
            </a:pPr>
            <a:r>
              <a:rPr lang="en-GB" sz="2000" dirty="0"/>
              <a:t>Change approved by the Board of UKA</a:t>
            </a:r>
          </a:p>
          <a:p>
            <a:pPr marL="285750" indent="-285750">
              <a:buFont typeface="Wingdings" panose="05000000000000000000" pitchFamily="2" charset="2"/>
              <a:buChar char="ü"/>
            </a:pPr>
            <a:r>
              <a:rPr lang="en-GB" sz="2000" dirty="0"/>
              <a:t>Implementation April 2026</a:t>
            </a:r>
          </a:p>
          <a:p>
            <a:pPr marL="285750" indent="-285750">
              <a:buFont typeface="Wingdings" panose="05000000000000000000" pitchFamily="2" charset="2"/>
              <a:buChar char="ü"/>
            </a:pPr>
            <a:r>
              <a:rPr lang="en-GB" sz="2000" dirty="0"/>
              <a:t>Close alignment with England Athletics</a:t>
            </a:r>
          </a:p>
        </p:txBody>
      </p:sp>
    </p:spTree>
    <p:extLst>
      <p:ext uri="{BB962C8B-B14F-4D97-AF65-F5344CB8AC3E}">
        <p14:creationId xmlns:p14="http://schemas.microsoft.com/office/powerpoint/2010/main" val="863767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5D56D-8F12-A7A6-BD8E-029D3510236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FC5A7C-015B-3BF2-DDF4-4CA3E5A74A77}"/>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79A1E6FA-7D57-4395-A5F3-B66882DFD926}"/>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78CF0C0D-A720-D6CC-576F-6234F9E8B8F5}"/>
              </a:ext>
            </a:extLst>
          </p:cNvPr>
          <p:cNvSpPr txBox="1"/>
          <p:nvPr/>
        </p:nvSpPr>
        <p:spPr>
          <a:xfrm>
            <a:off x="387927" y="336509"/>
            <a:ext cx="11607223" cy="646331"/>
          </a:xfrm>
          <a:prstGeom prst="rect">
            <a:avLst/>
          </a:prstGeom>
          <a:noFill/>
        </p:spPr>
        <p:txBody>
          <a:bodyPr wrap="square" rtlCol="0">
            <a:spAutoFit/>
          </a:bodyPr>
          <a:lstStyle/>
          <a:p>
            <a:pPr fontAlgn="b"/>
            <a:r>
              <a:rPr lang="en-US" sz="3600" b="1" dirty="0">
                <a:latin typeface="Lato" panose="020F0502020204030203" pitchFamily="34" charset="0"/>
                <a:ea typeface="Lato" panose="020F0502020204030203" pitchFamily="34" charset="0"/>
                <a:cs typeface="Lato" panose="020F0502020204030203" pitchFamily="34" charset="0"/>
              </a:rPr>
              <a:t>Hammer &amp; Javelin Details in Full</a:t>
            </a:r>
            <a:endParaRPr lang="en-US" sz="3600" b="1" u="none" strike="noStrike" dirty="0">
              <a:effectLst/>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08E4D984-A947-F269-3681-CF87D9A12022}"/>
              </a:ext>
            </a:extLst>
          </p:cNvPr>
          <p:cNvPicPr>
            <a:picLocks noChangeAspect="1"/>
          </p:cNvPicPr>
          <p:nvPr/>
        </p:nvPicPr>
        <p:blipFill>
          <a:blip r:embed="rId4"/>
          <a:srcRect l="1616" t="34263" r="4680" b="18760"/>
          <a:stretch/>
        </p:blipFill>
        <p:spPr>
          <a:xfrm>
            <a:off x="383732" y="1141549"/>
            <a:ext cx="11424536" cy="3221666"/>
          </a:xfrm>
          <a:prstGeom prst="rect">
            <a:avLst/>
          </a:prstGeom>
          <a:ln w="25400">
            <a:solidFill>
              <a:schemeClr val="tx1"/>
            </a:solidFill>
          </a:ln>
        </p:spPr>
      </p:pic>
      <p:sp>
        <p:nvSpPr>
          <p:cNvPr id="9" name="TextBox 8">
            <a:extLst>
              <a:ext uri="{FF2B5EF4-FFF2-40B4-BE49-F238E27FC236}">
                <a16:creationId xmlns:a16="http://schemas.microsoft.com/office/drawing/2014/main" id="{605CB97F-4AD8-E6D5-C073-C998BF8DE441}"/>
              </a:ext>
            </a:extLst>
          </p:cNvPr>
          <p:cNvSpPr txBox="1"/>
          <p:nvPr/>
        </p:nvSpPr>
        <p:spPr>
          <a:xfrm>
            <a:off x="520995" y="4742121"/>
            <a:ext cx="10504968" cy="646331"/>
          </a:xfrm>
          <a:prstGeom prst="rect">
            <a:avLst/>
          </a:prstGeom>
          <a:noFill/>
        </p:spPr>
        <p:txBody>
          <a:bodyPr wrap="square" rtlCol="0">
            <a:spAutoFit/>
          </a:bodyPr>
          <a:lstStyle/>
          <a:p>
            <a:r>
              <a:rPr lang="en-US" dirty="0"/>
              <a:t>Javelin Specification will be updated to the new configurations ahead of April 2026</a:t>
            </a:r>
          </a:p>
          <a:p>
            <a:r>
              <a:rPr lang="en-US" dirty="0"/>
              <a:t>U12s Hammer has been proposed as a suggested optional event, if appropriate</a:t>
            </a:r>
            <a:endParaRPr lang="en-GB" dirty="0"/>
          </a:p>
        </p:txBody>
      </p:sp>
    </p:spTree>
    <p:extLst>
      <p:ext uri="{BB962C8B-B14F-4D97-AF65-F5344CB8AC3E}">
        <p14:creationId xmlns:p14="http://schemas.microsoft.com/office/powerpoint/2010/main" val="1130534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689AC-7761-1CF2-B0B1-A9B09DB036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EF3E2F-F69B-C66D-A637-18F044EEE8A4}"/>
              </a:ext>
            </a:extLst>
          </p:cNvPr>
          <p:cNvSpPr>
            <a:spLocks noGrp="1"/>
          </p:cNvSpPr>
          <p:nvPr>
            <p:ph type="title"/>
          </p:nvPr>
        </p:nvSpPr>
        <p:spPr>
          <a:xfrm>
            <a:off x="838200" y="365125"/>
            <a:ext cx="8358963" cy="1250953"/>
          </a:xfrm>
        </p:spPr>
        <p:txBody>
          <a:bodyPr>
            <a:normAutofit/>
          </a:bodyPr>
          <a:lstStyle/>
          <a:p>
            <a:r>
              <a:rPr lang="en-GB" sz="3000" b="1" dirty="0">
                <a:latin typeface="Fierce Vector" panose="00000500000000000000" pitchFamily="50" charset="0"/>
              </a:rPr>
              <a:t>Specific Welsh Update</a:t>
            </a:r>
          </a:p>
        </p:txBody>
      </p:sp>
      <p:pic>
        <p:nvPicPr>
          <p:cNvPr id="4" name="Picture 3" descr="powerpoint-headers.tif">
            <a:extLst>
              <a:ext uri="{FF2B5EF4-FFF2-40B4-BE49-F238E27FC236}">
                <a16:creationId xmlns:a16="http://schemas.microsoft.com/office/drawing/2014/main" id="{3E4F07C1-BC28-654C-7814-3ABA00B9D6B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0800000">
            <a:off x="0" y="5607049"/>
            <a:ext cx="12192000" cy="125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ogo, company name&#10;&#10;Description automatically generated">
            <a:extLst>
              <a:ext uri="{FF2B5EF4-FFF2-40B4-BE49-F238E27FC236}">
                <a16:creationId xmlns:a16="http://schemas.microsoft.com/office/drawing/2014/main" id="{A3EDFE36-11C5-497D-FE37-64225F61AB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5179" y="365125"/>
            <a:ext cx="877242" cy="1020049"/>
          </a:xfrm>
          <a:prstGeom prst="rect">
            <a:avLst/>
          </a:prstGeom>
        </p:spPr>
      </p:pic>
      <p:sp>
        <p:nvSpPr>
          <p:cNvPr id="3" name="TextBox 2">
            <a:extLst>
              <a:ext uri="{FF2B5EF4-FFF2-40B4-BE49-F238E27FC236}">
                <a16:creationId xmlns:a16="http://schemas.microsoft.com/office/drawing/2014/main" id="{73783355-12C8-D981-E611-9AA78B5C668F}"/>
              </a:ext>
            </a:extLst>
          </p:cNvPr>
          <p:cNvSpPr txBox="1"/>
          <p:nvPr/>
        </p:nvSpPr>
        <p:spPr>
          <a:xfrm>
            <a:off x="1047750" y="1733550"/>
            <a:ext cx="7267575" cy="286232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Indoor Season 2026</a:t>
            </a:r>
          </a:p>
          <a:p>
            <a:pPr marR="0" lvl="0" algn="l" defTabSz="914400" rtl="0" eaLnBrk="1" fontAlgn="auto" latinLnBrk="0" hangingPunct="1">
              <a:lnSpc>
                <a:spcPct val="100000"/>
              </a:lnSpc>
              <a:spcBef>
                <a:spcPts val="0"/>
              </a:spcBef>
              <a:spcAft>
                <a:spcPts val="0"/>
              </a:spcAft>
              <a:buClrTx/>
              <a:buSzTx/>
              <a:tabLst/>
              <a:defRPr/>
            </a:pPr>
            <a:endParaRPr lang="en-GB" sz="2000" dirty="0">
              <a:solidFill>
                <a:prstClr val="black"/>
              </a:solidFill>
              <a:latin typeface="Aptos" panose="02110004020202020204"/>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A need to align with England (cross border events, British Age group Championships)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GB" sz="2000" dirty="0">
                <a:solidFill>
                  <a:prstClr val="black"/>
                </a:solidFill>
                <a:latin typeface="Aptos" panose="02110004020202020204"/>
              </a:rPr>
              <a:t>A decision to retain current age groups (U13/U15/U17/U20) for 2026 Indoor season</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Welsh Athletics would support some pilot events in technical event</a:t>
            </a:r>
            <a:r>
              <a:rPr lang="en-GB" sz="2000" dirty="0">
                <a:solidFill>
                  <a:prstClr val="black"/>
                </a:solidFill>
                <a:latin typeface="Aptos" panose="02110004020202020204"/>
              </a:rPr>
              <a:t>s during Indoor season – contact Welsh Athletics to discuss further</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8752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24EC8-996A-ABA0-129D-427146A1F0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81C918-EAAC-5151-5FAF-70622D010868}"/>
              </a:ext>
            </a:extLst>
          </p:cNvPr>
          <p:cNvSpPr>
            <a:spLocks noGrp="1"/>
          </p:cNvSpPr>
          <p:nvPr>
            <p:ph type="title"/>
          </p:nvPr>
        </p:nvSpPr>
        <p:spPr>
          <a:xfrm>
            <a:off x="838200" y="365125"/>
            <a:ext cx="8358963" cy="1250953"/>
          </a:xfrm>
        </p:spPr>
        <p:txBody>
          <a:bodyPr>
            <a:normAutofit/>
          </a:bodyPr>
          <a:lstStyle/>
          <a:p>
            <a:r>
              <a:rPr lang="en-GB" sz="3000" b="1" dirty="0">
                <a:latin typeface="Fierce Vector" panose="00000500000000000000" pitchFamily="50" charset="0"/>
              </a:rPr>
              <a:t>Specific Welsh Update</a:t>
            </a:r>
          </a:p>
        </p:txBody>
      </p:sp>
      <p:pic>
        <p:nvPicPr>
          <p:cNvPr id="4" name="Picture 3" descr="powerpoint-headers.tif">
            <a:extLst>
              <a:ext uri="{FF2B5EF4-FFF2-40B4-BE49-F238E27FC236}">
                <a16:creationId xmlns:a16="http://schemas.microsoft.com/office/drawing/2014/main" id="{AF8F8ED6-C4AA-C95E-B311-1450BEDADCB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0800000">
            <a:off x="0" y="5607049"/>
            <a:ext cx="12192000" cy="125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ogo, company name&#10;&#10;Description automatically generated">
            <a:extLst>
              <a:ext uri="{FF2B5EF4-FFF2-40B4-BE49-F238E27FC236}">
                <a16:creationId xmlns:a16="http://schemas.microsoft.com/office/drawing/2014/main" id="{E503C267-554F-2611-4178-43ABF50941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5179" y="365125"/>
            <a:ext cx="877242" cy="1020049"/>
          </a:xfrm>
          <a:prstGeom prst="rect">
            <a:avLst/>
          </a:prstGeom>
        </p:spPr>
      </p:pic>
      <p:sp>
        <p:nvSpPr>
          <p:cNvPr id="3" name="TextBox 2">
            <a:extLst>
              <a:ext uri="{FF2B5EF4-FFF2-40B4-BE49-F238E27FC236}">
                <a16:creationId xmlns:a16="http://schemas.microsoft.com/office/drawing/2014/main" id="{E41268C6-F8D1-662F-9402-64FDBC91AF3D}"/>
              </a:ext>
            </a:extLst>
          </p:cNvPr>
          <p:cNvSpPr txBox="1"/>
          <p:nvPr/>
        </p:nvSpPr>
        <p:spPr>
          <a:xfrm>
            <a:off x="962025" y="3143250"/>
            <a:ext cx="7267575" cy="224676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Welsh Junior Leagues</a:t>
            </a:r>
          </a:p>
          <a:p>
            <a:pPr marR="0" lvl="0" algn="l" defTabSz="914400" rtl="0" eaLnBrk="1" fontAlgn="auto" latinLnBrk="0" hangingPunct="1">
              <a:lnSpc>
                <a:spcPct val="100000"/>
              </a:lnSpc>
              <a:spcBef>
                <a:spcPts val="0"/>
              </a:spcBef>
              <a:spcAft>
                <a:spcPts val="0"/>
              </a:spcAft>
              <a:buClrTx/>
              <a:buSzTx/>
              <a:tabLst/>
              <a:defRPr/>
            </a:pPr>
            <a:endParaRPr lang="en-GB" sz="2000" dirty="0">
              <a:solidFill>
                <a:prstClr val="black"/>
              </a:solidFill>
              <a:latin typeface="Aptos" panose="02110004020202020204"/>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Aim to minimise change </a:t>
            </a:r>
            <a:r>
              <a:rPr kumimoji="0" lang="en-GB" sz="2000" b="0" i="0" u="none" strike="noStrike" kern="1200" cap="none" spc="0" normalizeH="0" baseline="0" noProof="0" dirty="0" err="1">
                <a:ln>
                  <a:noFill/>
                </a:ln>
                <a:solidFill>
                  <a:prstClr val="black"/>
                </a:solidFill>
                <a:effectLst/>
                <a:uLnTx/>
                <a:uFillTx/>
                <a:latin typeface="Aptos" panose="02110004020202020204"/>
                <a:ea typeface="+mn-ea"/>
                <a:cs typeface="+mn-cs"/>
              </a:rPr>
              <a:t>fo</a:t>
            </a:r>
            <a:r>
              <a:rPr lang="en-GB" sz="2000" dirty="0">
                <a:solidFill>
                  <a:prstClr val="black"/>
                </a:solidFill>
                <a:latin typeface="Aptos" panose="02110004020202020204"/>
              </a:rPr>
              <a:t>r the Junior Leagues</a:t>
            </a:r>
          </a:p>
          <a:p>
            <a:pPr marL="800100" lvl="1" indent="-342900">
              <a:buFontTx/>
              <a:buChar char="-"/>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U12, U14</a:t>
            </a:r>
            <a:r>
              <a:rPr lang="en-GB" sz="2000" dirty="0">
                <a:solidFill>
                  <a:prstClr val="black"/>
                </a:solidFill>
                <a:latin typeface="Aptos" panose="02110004020202020204"/>
              </a:rPr>
              <a:t> &amp; U16</a:t>
            </a:r>
          </a:p>
          <a:p>
            <a:pPr marL="800100" lvl="1" indent="-342900">
              <a:buFontTx/>
              <a:buChar char="-"/>
              <a:defRPr/>
            </a:pPr>
            <a:r>
              <a:rPr lang="en-GB" sz="2000" dirty="0">
                <a:solidFill>
                  <a:prstClr val="black"/>
                </a:solidFill>
                <a:latin typeface="Aptos" panose="02110004020202020204"/>
              </a:rPr>
              <a:t>Enhanced event specific programme for U18/U20/Snr</a:t>
            </a:r>
          </a:p>
          <a:p>
            <a:pPr marL="342900" indent="-342900">
              <a:buFontTx/>
              <a:buChar char="-"/>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New informal competition offering to be rolled out for U10/U12</a:t>
            </a:r>
          </a:p>
        </p:txBody>
      </p:sp>
      <p:sp>
        <p:nvSpPr>
          <p:cNvPr id="6" name="TextBox 5">
            <a:extLst>
              <a:ext uri="{FF2B5EF4-FFF2-40B4-BE49-F238E27FC236}">
                <a16:creationId xmlns:a16="http://schemas.microsoft.com/office/drawing/2014/main" id="{02886253-FE25-CCB8-FC2B-78A43C92B831}"/>
              </a:ext>
            </a:extLst>
          </p:cNvPr>
          <p:cNvSpPr txBox="1"/>
          <p:nvPr/>
        </p:nvSpPr>
        <p:spPr>
          <a:xfrm>
            <a:off x="1047750" y="1733550"/>
            <a:ext cx="7267575" cy="101566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Welsh </a:t>
            </a:r>
            <a:r>
              <a:rPr lang="en-GB" sz="2000" b="1" dirty="0">
                <a:solidFill>
                  <a:prstClr val="black"/>
                </a:solidFill>
                <a:latin typeface="Aptos" panose="02110004020202020204"/>
              </a:rPr>
              <a:t>Championships</a:t>
            </a:r>
            <a:endPar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GB" sz="2000" dirty="0">
              <a:solidFill>
                <a:prstClr val="black"/>
              </a:solidFill>
              <a:latin typeface="Aptos" panose="02110004020202020204"/>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Will run in similar formats from U14 through to U20 (+ Snr)</a:t>
            </a:r>
          </a:p>
        </p:txBody>
      </p:sp>
    </p:spTree>
    <p:extLst>
      <p:ext uri="{BB962C8B-B14F-4D97-AF65-F5344CB8AC3E}">
        <p14:creationId xmlns:p14="http://schemas.microsoft.com/office/powerpoint/2010/main" val="2653636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854D7-82B3-B253-B7A4-AE1F1683CF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1CBCF-54E1-4047-0C5B-09093F7AA089}"/>
              </a:ext>
            </a:extLst>
          </p:cNvPr>
          <p:cNvSpPr>
            <a:spLocks noGrp="1"/>
          </p:cNvSpPr>
          <p:nvPr>
            <p:ph type="title"/>
          </p:nvPr>
        </p:nvSpPr>
        <p:spPr>
          <a:xfrm>
            <a:off x="838200" y="365125"/>
            <a:ext cx="8358963" cy="1250953"/>
          </a:xfrm>
        </p:spPr>
        <p:txBody>
          <a:bodyPr>
            <a:normAutofit/>
          </a:bodyPr>
          <a:lstStyle/>
          <a:p>
            <a:r>
              <a:rPr lang="en-GB" sz="3000" b="1" dirty="0">
                <a:latin typeface="Fierce Vector" panose="00000500000000000000" pitchFamily="50" charset="0"/>
              </a:rPr>
              <a:t>Specific Welsh Update</a:t>
            </a:r>
          </a:p>
        </p:txBody>
      </p:sp>
      <p:pic>
        <p:nvPicPr>
          <p:cNvPr id="4" name="Picture 3" descr="powerpoint-headers.tif">
            <a:extLst>
              <a:ext uri="{FF2B5EF4-FFF2-40B4-BE49-F238E27FC236}">
                <a16:creationId xmlns:a16="http://schemas.microsoft.com/office/drawing/2014/main" id="{09721948-7536-4972-CF7F-99594D1CF9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0800000">
            <a:off x="0" y="5607049"/>
            <a:ext cx="12192000" cy="125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ogo, company name&#10;&#10;Description automatically generated">
            <a:extLst>
              <a:ext uri="{FF2B5EF4-FFF2-40B4-BE49-F238E27FC236}">
                <a16:creationId xmlns:a16="http://schemas.microsoft.com/office/drawing/2014/main" id="{6875DC65-2DBE-EFAF-B06D-0082943DB4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5179" y="365125"/>
            <a:ext cx="877242" cy="1020049"/>
          </a:xfrm>
          <a:prstGeom prst="rect">
            <a:avLst/>
          </a:prstGeom>
        </p:spPr>
      </p:pic>
      <p:sp>
        <p:nvSpPr>
          <p:cNvPr id="3" name="TextBox 2">
            <a:extLst>
              <a:ext uri="{FF2B5EF4-FFF2-40B4-BE49-F238E27FC236}">
                <a16:creationId xmlns:a16="http://schemas.microsoft.com/office/drawing/2014/main" id="{701E09FC-9A84-B136-8FB2-F52DF0720825}"/>
              </a:ext>
            </a:extLst>
          </p:cNvPr>
          <p:cNvSpPr txBox="1"/>
          <p:nvPr/>
        </p:nvSpPr>
        <p:spPr>
          <a:xfrm>
            <a:off x="1047750" y="1733550"/>
            <a:ext cx="7267575" cy="317009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Schools Athletics</a:t>
            </a:r>
          </a:p>
          <a:p>
            <a:pPr marR="0" lvl="0" algn="l" defTabSz="914400" rtl="0" eaLnBrk="1" fontAlgn="auto" latinLnBrk="0" hangingPunct="1">
              <a:lnSpc>
                <a:spcPct val="100000"/>
              </a:lnSpc>
              <a:spcBef>
                <a:spcPts val="0"/>
              </a:spcBef>
              <a:spcAft>
                <a:spcPts val="0"/>
              </a:spcAft>
              <a:buClrTx/>
              <a:buSzTx/>
              <a:tabLst/>
              <a:defRPr/>
            </a:pPr>
            <a:endParaRPr lang="en-GB" sz="2000" dirty="0">
              <a:solidFill>
                <a:prstClr val="black"/>
              </a:solidFill>
              <a:latin typeface="Aptos" panose="02110004020202020204"/>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All licensed events in Wales must adhere to the new rules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GB" sz="2000" dirty="0">
                <a:solidFill>
                  <a:prstClr val="black"/>
                </a:solidFill>
                <a:latin typeface="Aptos" panose="02110004020202020204"/>
              </a:rPr>
              <a:t>A desire to avoid issues with differing technical specification between club and Schools Athletics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As it stands – WSAA likely to adopt </a:t>
            </a:r>
            <a:r>
              <a:rPr lang="en-GB" sz="2000" dirty="0">
                <a:solidFill>
                  <a:prstClr val="black"/>
                </a:solidFill>
                <a:latin typeface="Aptos" panose="02110004020202020204"/>
              </a:rPr>
              <a:t>new age groups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GB" sz="2000" dirty="0">
                <a:solidFill>
                  <a:prstClr val="black"/>
                </a:solidFill>
                <a:latin typeface="Aptos" panose="02110004020202020204"/>
              </a:rPr>
              <a:t>Cup/Plate already use even age groups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However</a:t>
            </a:r>
            <a:r>
              <a:rPr lang="en-GB" sz="2000" dirty="0">
                <a:solidFill>
                  <a:prstClr val="black"/>
                </a:solidFill>
                <a:latin typeface="Aptos" panose="02110004020202020204"/>
              </a:rPr>
              <a:t>….. English Schools yet to commit to new age groups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Uncertainty on how this will impact SIAB</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GB" sz="2000" dirty="0">
                <a:solidFill>
                  <a:prstClr val="black"/>
                </a:solidFill>
                <a:latin typeface="Aptos" panose="02110004020202020204"/>
              </a:rPr>
              <a:t>Discussions ongoing….</a:t>
            </a: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0175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C982B96C-8F0A-8E41-A5CF-43EFFE0984E5}"/>
              </a:ext>
            </a:extLst>
          </p:cNvPr>
          <p:cNvSpPr txBox="1">
            <a:spLocks/>
          </p:cNvSpPr>
          <p:nvPr/>
        </p:nvSpPr>
        <p:spPr>
          <a:xfrm>
            <a:off x="676232" y="5200879"/>
            <a:ext cx="8082447" cy="8021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b="1" kern="1200" dirty="0">
                <a:solidFill>
                  <a:schemeClr val="tx1"/>
                </a:solidFill>
                <a:latin typeface="+mj-lt"/>
                <a:ea typeface="+mj-ea"/>
                <a:cs typeface="+mj-cs"/>
              </a:rPr>
              <a:t>THANK YOU, ANY QUESTIONS ? </a:t>
            </a:r>
          </a:p>
        </p:txBody>
      </p:sp>
      <p:sp>
        <p:nvSpPr>
          <p:cNvPr id="1035" name="Rectangle 1034">
            <a:extLst>
              <a:ext uri="{FF2B5EF4-FFF2-40B4-BE49-F238E27FC236}">
                <a16:creationId xmlns:a16="http://schemas.microsoft.com/office/drawing/2014/main" id="{26882C51-76F9-4F99-997D-31FA6242A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Right Triangle 1036">
            <a:extLst>
              <a:ext uri="{FF2B5EF4-FFF2-40B4-BE49-F238E27FC236}">
                <a16:creationId xmlns:a16="http://schemas.microsoft.com/office/drawing/2014/main" id="{61FFFC16-86E2-4B9A-BC6D-213DC2654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1731"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9" name="Right Triangle 1038">
            <a:extLst>
              <a:ext uri="{FF2B5EF4-FFF2-40B4-BE49-F238E27FC236}">
                <a16:creationId xmlns:a16="http://schemas.microsoft.com/office/drawing/2014/main" id="{D8350E6D-CBC9-4A26-B84F-7145FDC9F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0665" y="609601"/>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1" name="Freeform: Shape 1040">
            <a:extLst>
              <a:ext uri="{FF2B5EF4-FFF2-40B4-BE49-F238E27FC236}">
                <a16:creationId xmlns:a16="http://schemas.microsoft.com/office/drawing/2014/main" id="{DD3524E0-C87C-4F38-9FC7-E969C15A7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3" name="Right Triangle 1042">
            <a:extLst>
              <a:ext uri="{FF2B5EF4-FFF2-40B4-BE49-F238E27FC236}">
                <a16:creationId xmlns:a16="http://schemas.microsoft.com/office/drawing/2014/main" id="{F1ED1DF4-DDDE-4464-8ABC-ED1F633CC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5916" y="1477941"/>
            <a:ext cx="1092260" cy="137160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5" name="Rectangle 1044">
            <a:extLst>
              <a:ext uri="{FF2B5EF4-FFF2-40B4-BE49-F238E27FC236}">
                <a16:creationId xmlns:a16="http://schemas.microsoft.com/office/drawing/2014/main" id="{5CB4E315-91F2-4710-B866-B119037ED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5769" y="1447563"/>
            <a:ext cx="1980472" cy="13966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7" name="Rectangle 1046">
            <a:extLst>
              <a:ext uri="{FF2B5EF4-FFF2-40B4-BE49-F238E27FC236}">
                <a16:creationId xmlns:a16="http://schemas.microsoft.com/office/drawing/2014/main" id="{DCBE1B01-A27C-45C2-ADA4-AA13C3AC1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1516" y="2850674"/>
            <a:ext cx="2716145" cy="19019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9" name="Rectangle 1048">
            <a:extLst>
              <a:ext uri="{FF2B5EF4-FFF2-40B4-BE49-F238E27FC236}">
                <a16:creationId xmlns:a16="http://schemas.microsoft.com/office/drawing/2014/main" id="{F6FE5468-759E-4E83-828A-5587C7F5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8372" y="1485831"/>
            <a:ext cx="1990938"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E6AA1FA-B5AE-A34D-B74C-764AC40FA4BA}"/>
              </a:ext>
            </a:extLst>
          </p:cNvPr>
          <p:cNvPicPr>
            <a:picLocks noChangeAspect="1"/>
          </p:cNvPicPr>
          <p:nvPr/>
        </p:nvPicPr>
        <p:blipFill>
          <a:blip r:embed="rId3"/>
          <a:stretch>
            <a:fillRect/>
          </a:stretch>
        </p:blipFill>
        <p:spPr>
          <a:xfrm>
            <a:off x="4198007" y="3422973"/>
            <a:ext cx="2452239" cy="831267"/>
          </a:xfrm>
          <a:prstGeom prst="rect">
            <a:avLst/>
          </a:prstGeom>
        </p:spPr>
      </p:pic>
      <p:pic>
        <p:nvPicPr>
          <p:cNvPr id="1030" name="Picture 6" descr="Athletics Northern Ireland Seeks to appoint Board Member – Northern ...">
            <a:extLst>
              <a:ext uri="{FF2B5EF4-FFF2-40B4-BE49-F238E27FC236}">
                <a16:creationId xmlns:a16="http://schemas.microsoft.com/office/drawing/2014/main" id="{0DC8C73C-CF71-B3CE-135A-B86E5D69ED8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08142" y="1785768"/>
            <a:ext cx="1685012" cy="834080"/>
          </a:xfrm>
          <a:prstGeom prst="rect">
            <a:avLst/>
          </a:prstGeom>
          <a:noFill/>
          <a:extLst>
            <a:ext uri="{909E8E84-426E-40DD-AFC4-6F175D3DCCD1}">
              <a14:hiddenFill xmlns:a14="http://schemas.microsoft.com/office/drawing/2010/main">
                <a:solidFill>
                  <a:srgbClr val="FFFFFF"/>
                </a:solidFill>
              </a14:hiddenFill>
            </a:ext>
          </a:extLst>
        </p:spPr>
      </p:pic>
      <p:sp>
        <p:nvSpPr>
          <p:cNvPr id="1051" name="Right Triangle 1050">
            <a:extLst>
              <a:ext uri="{FF2B5EF4-FFF2-40B4-BE49-F238E27FC236}">
                <a16:creationId xmlns:a16="http://schemas.microsoft.com/office/drawing/2014/main" id="{569BABC0-B0CC-4E7B-838A-F6E644779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42224" y="1569583"/>
            <a:ext cx="1399032" cy="115062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3" name="Right Triangle 1052">
            <a:extLst>
              <a:ext uri="{FF2B5EF4-FFF2-40B4-BE49-F238E27FC236}">
                <a16:creationId xmlns:a16="http://schemas.microsoft.com/office/drawing/2014/main" id="{BE7E1DAA-43FB-4446-A354-9283DE668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64669" y="3250084"/>
            <a:ext cx="1911096" cy="1100751"/>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Image result for scottish athletics logo">
            <a:extLst>
              <a:ext uri="{FF2B5EF4-FFF2-40B4-BE49-F238E27FC236}">
                <a16:creationId xmlns:a16="http://schemas.microsoft.com/office/drawing/2014/main" id="{40440597-60F8-E3AD-C803-F1217639972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85866" y="1529063"/>
            <a:ext cx="1974019" cy="1312274"/>
          </a:xfrm>
          <a:prstGeom prst="rect">
            <a:avLst/>
          </a:prstGeom>
          <a:noFill/>
          <a:extLst>
            <a:ext uri="{909E8E84-426E-40DD-AFC4-6F175D3DCCD1}">
              <a14:hiddenFill xmlns:a14="http://schemas.microsoft.com/office/drawing/2010/main">
                <a:solidFill>
                  <a:srgbClr val="FFFFFF"/>
                </a:solidFill>
              </a14:hiddenFill>
            </a:ext>
          </a:extLst>
        </p:spPr>
      </p:pic>
      <p:sp>
        <p:nvSpPr>
          <p:cNvPr id="1055" name="Rectangle 1054">
            <a:extLst>
              <a:ext uri="{FF2B5EF4-FFF2-40B4-BE49-F238E27FC236}">
                <a16:creationId xmlns:a16="http://schemas.microsoft.com/office/drawing/2014/main" id="{99FE99BC-5F7D-47C3-AA1E-16D7DBDBD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6605" y="2841337"/>
            <a:ext cx="2789854" cy="18653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7" name="Right Triangle 1056">
            <a:extLst>
              <a:ext uri="{FF2B5EF4-FFF2-40B4-BE49-F238E27FC236}">
                <a16:creationId xmlns:a16="http://schemas.microsoft.com/office/drawing/2014/main" id="{27400BAF-FCE6-4296-8A0E-9B595ADC0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32800" y="4724529"/>
            <a:ext cx="325600" cy="406635"/>
          </a:xfrm>
          <a:prstGeom prst="rtTriangle">
            <a:avLst/>
          </a:prstGeom>
          <a:solidFill>
            <a:srgbClr val="E9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9" name="Right Triangle 1058">
            <a:extLst>
              <a:ext uri="{FF2B5EF4-FFF2-40B4-BE49-F238E27FC236}">
                <a16:creationId xmlns:a16="http://schemas.microsoft.com/office/drawing/2014/main" id="{F2FC5C7B-261A-4268-BA85-C29488A8B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16496" y="2804968"/>
            <a:ext cx="1911096" cy="198047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4" descr="Register">
            <a:extLst>
              <a:ext uri="{FF2B5EF4-FFF2-40B4-BE49-F238E27FC236}">
                <a16:creationId xmlns:a16="http://schemas.microsoft.com/office/drawing/2014/main" id="{ECFB9EE4-FFE5-0D5D-A19F-6F6D478B268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345475" y="3009630"/>
            <a:ext cx="1312430" cy="1521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49132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0CD9-3C7E-3600-FD50-D20D8A3819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EC345-EF1F-6BF7-15AD-E40F0A33E1EA}"/>
              </a:ext>
            </a:extLst>
          </p:cNvPr>
          <p:cNvSpPr>
            <a:spLocks noGrp="1"/>
          </p:cNvSpPr>
          <p:nvPr>
            <p:ph type="title"/>
          </p:nvPr>
        </p:nvSpPr>
        <p:spPr>
          <a:xfrm>
            <a:off x="838200" y="365125"/>
            <a:ext cx="8358963" cy="1250953"/>
          </a:xfrm>
        </p:spPr>
        <p:txBody>
          <a:bodyPr>
            <a:normAutofit/>
          </a:bodyPr>
          <a:lstStyle/>
          <a:p>
            <a:r>
              <a:rPr lang="en-GB" sz="3000" dirty="0">
                <a:latin typeface="Fierce Vector" panose="00000500000000000000" pitchFamily="50" charset="0"/>
              </a:rPr>
              <a:t>Age Group Change – the story so far….</a:t>
            </a:r>
          </a:p>
        </p:txBody>
      </p:sp>
      <p:pic>
        <p:nvPicPr>
          <p:cNvPr id="4" name="Picture 3" descr="powerpoint-headers.tif">
            <a:extLst>
              <a:ext uri="{FF2B5EF4-FFF2-40B4-BE49-F238E27FC236}">
                <a16:creationId xmlns:a16="http://schemas.microsoft.com/office/drawing/2014/main" id="{6050BABA-F7CE-9271-60B2-BB95A8E4155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0800000">
            <a:off x="0" y="5607049"/>
            <a:ext cx="12192000" cy="125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ogo, company name&#10;&#10;Description automatically generated">
            <a:extLst>
              <a:ext uri="{FF2B5EF4-FFF2-40B4-BE49-F238E27FC236}">
                <a16:creationId xmlns:a16="http://schemas.microsoft.com/office/drawing/2014/main" id="{CA4457D0-D2F9-3F48-5E4F-42FED43C9F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5179" y="365125"/>
            <a:ext cx="877242" cy="1020049"/>
          </a:xfrm>
          <a:prstGeom prst="rect">
            <a:avLst/>
          </a:prstGeom>
        </p:spPr>
      </p:pic>
      <p:sp>
        <p:nvSpPr>
          <p:cNvPr id="3" name="TextBox 2">
            <a:extLst>
              <a:ext uri="{FF2B5EF4-FFF2-40B4-BE49-F238E27FC236}">
                <a16:creationId xmlns:a16="http://schemas.microsoft.com/office/drawing/2014/main" id="{C3A585E8-EF7E-2EDE-A85E-770045036514}"/>
              </a:ext>
            </a:extLst>
          </p:cNvPr>
          <p:cNvSpPr txBox="1"/>
          <p:nvPr/>
        </p:nvSpPr>
        <p:spPr>
          <a:xfrm>
            <a:off x="1047750" y="1733550"/>
            <a:ext cx="7267575" cy="3231654"/>
          </a:xfrm>
          <a:prstGeom prst="rect">
            <a:avLst/>
          </a:prstGeom>
          <a:noFill/>
        </p:spPr>
        <p:txBody>
          <a:bodyPr wrap="square" rtlCol="0">
            <a:spAutoFit/>
          </a:bodyPr>
          <a:lstStyle/>
          <a:p>
            <a:pPr marL="342900" indent="-342900">
              <a:buFont typeface="Arial" panose="020B0604020202020204" pitchFamily="34" charset="0"/>
              <a:buChar char="•"/>
            </a:pPr>
            <a:r>
              <a:rPr lang="en-GB" sz="2000" dirty="0"/>
              <a:t>World Athletics Rule Book – ultimate guide to the sport</a:t>
            </a:r>
          </a:p>
          <a:p>
            <a:pPr marL="342900" indent="-342900">
              <a:buFont typeface="Arial" panose="020B0604020202020204" pitchFamily="34" charset="0"/>
              <a:buChar char="•"/>
            </a:pPr>
            <a:r>
              <a:rPr lang="en-GB" sz="2000" dirty="0"/>
              <a:t>UK Athletics Rule Book</a:t>
            </a:r>
          </a:p>
          <a:p>
            <a:pPr marL="800100" lvl="1" indent="-342900">
              <a:buFont typeface="Arial" panose="020B0604020202020204" pitchFamily="34" charset="0"/>
              <a:buChar char="•"/>
            </a:pPr>
            <a:r>
              <a:rPr lang="en-GB" sz="2000" dirty="0"/>
              <a:t>Alignment where possible</a:t>
            </a:r>
          </a:p>
          <a:p>
            <a:pPr marL="800100" lvl="1" indent="-342900">
              <a:buFont typeface="Arial" panose="020B0604020202020204" pitchFamily="34" charset="0"/>
              <a:buChar char="•"/>
            </a:pPr>
            <a:r>
              <a:rPr lang="en-GB" sz="2000" dirty="0"/>
              <a:t>Have become closer to World Athletics in recent years</a:t>
            </a:r>
          </a:p>
          <a:p>
            <a:pPr marL="800100" lvl="1" indent="-342900">
              <a:buFont typeface="Arial" panose="020B0604020202020204" pitchFamily="34" charset="0"/>
              <a:buChar char="•"/>
            </a:pPr>
            <a:r>
              <a:rPr lang="en-GB" sz="2000" dirty="0"/>
              <a:t>Age Groups is an anomaly </a:t>
            </a:r>
          </a:p>
          <a:p>
            <a:pPr marL="800100" lvl="1" indent="-342900">
              <a:buFont typeface="Arial" panose="020B0604020202020204" pitchFamily="34" charset="0"/>
              <a:buChar char="•"/>
            </a:pPr>
            <a:r>
              <a:rPr lang="en-GB" sz="2000" dirty="0"/>
              <a:t>Welsh Athletics signs up to the UKA Rule book in totality</a:t>
            </a:r>
          </a:p>
          <a:p>
            <a:pPr marL="800100" lvl="1" indent="-342900">
              <a:buFont typeface="Arial" panose="020B0604020202020204" pitchFamily="34" charset="0"/>
              <a:buChar char="•"/>
            </a:pPr>
            <a:r>
              <a:rPr lang="en-GB" sz="2000" dirty="0"/>
              <a:t>Rules Advisory Group – Independent group, provides guidance to Board of UKA</a:t>
            </a:r>
          </a:p>
          <a:p>
            <a:pPr marL="800100" lvl="1" indent="-342900">
              <a:buFont typeface="Arial" panose="020B0604020202020204" pitchFamily="34" charset="0"/>
              <a:buChar char="•"/>
            </a:pPr>
            <a:r>
              <a:rPr lang="en-GB" sz="2400" b="1" dirty="0"/>
              <a:t>NOT </a:t>
            </a:r>
            <a:r>
              <a:rPr lang="en-GB" sz="2000" dirty="0"/>
              <a:t>looking to fully align with World Athletics Age Groups (Jan 1</a:t>
            </a:r>
            <a:r>
              <a:rPr lang="en-GB" sz="2000" baseline="30000" dirty="0"/>
              <a:t>st</a:t>
            </a:r>
            <a:r>
              <a:rPr lang="en-GB" sz="2000" dirty="0"/>
              <a:t>)</a:t>
            </a:r>
          </a:p>
        </p:txBody>
      </p:sp>
    </p:spTree>
    <p:extLst>
      <p:ext uri="{BB962C8B-B14F-4D97-AF65-F5344CB8AC3E}">
        <p14:creationId xmlns:p14="http://schemas.microsoft.com/office/powerpoint/2010/main" val="268984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A1277-8C98-D40F-178C-209D11BBD3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339F88-2B10-5409-3F1E-26501A87FEE4}"/>
              </a:ext>
            </a:extLst>
          </p:cNvPr>
          <p:cNvSpPr>
            <a:spLocks noGrp="1"/>
          </p:cNvSpPr>
          <p:nvPr>
            <p:ph type="title"/>
          </p:nvPr>
        </p:nvSpPr>
        <p:spPr/>
        <p:txBody>
          <a:bodyPr/>
          <a:lstStyle/>
          <a:p>
            <a:endParaRPr lang="en-US"/>
          </a:p>
        </p:txBody>
      </p:sp>
      <p:pic>
        <p:nvPicPr>
          <p:cNvPr id="4" name="Content Placeholder 3" descr="A red background with white text and circles&#10;&#10;Description automatically generated">
            <a:extLst>
              <a:ext uri="{FF2B5EF4-FFF2-40B4-BE49-F238E27FC236}">
                <a16:creationId xmlns:a16="http://schemas.microsoft.com/office/drawing/2014/main" id="{DBC451AA-572F-55D0-B4C4-37A26839421E}"/>
              </a:ext>
            </a:extLst>
          </p:cNvPr>
          <p:cNvPicPr>
            <a:picLocks noGrp="1" noChangeAspect="1"/>
          </p:cNvPicPr>
          <p:nvPr>
            <p:ph idx="1"/>
          </p:nvPr>
        </p:nvPicPr>
        <p:blipFill>
          <a:blip r:embed="rId2"/>
          <a:stretch>
            <a:fillRect/>
          </a:stretch>
        </p:blipFill>
        <p:spPr>
          <a:xfrm>
            <a:off x="1" y="14506"/>
            <a:ext cx="12341900" cy="6824329"/>
          </a:xfrm>
        </p:spPr>
      </p:pic>
    </p:spTree>
    <p:extLst>
      <p:ext uri="{BB962C8B-B14F-4D97-AF65-F5344CB8AC3E}">
        <p14:creationId xmlns:p14="http://schemas.microsoft.com/office/powerpoint/2010/main" val="2533254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DAD66-EE0A-3F23-1F46-74F50965081F}"/>
              </a:ext>
            </a:extLst>
          </p:cNvPr>
          <p:cNvSpPr>
            <a:spLocks noGrp="1"/>
          </p:cNvSpPr>
          <p:nvPr>
            <p:ph type="title"/>
          </p:nvPr>
        </p:nvSpPr>
        <p:spPr/>
        <p:txBody>
          <a:bodyPr/>
          <a:lstStyle/>
          <a:p>
            <a:endParaRPr lang="en-US"/>
          </a:p>
        </p:txBody>
      </p:sp>
      <p:pic>
        <p:nvPicPr>
          <p:cNvPr id="4" name="Content Placeholder 3" descr="A red and white sign with text&#10;&#10;Description automatically generated">
            <a:extLst>
              <a:ext uri="{FF2B5EF4-FFF2-40B4-BE49-F238E27FC236}">
                <a16:creationId xmlns:a16="http://schemas.microsoft.com/office/drawing/2014/main" id="{844B840A-27CE-1774-7157-91DDFB59601B}"/>
              </a:ext>
            </a:extLst>
          </p:cNvPr>
          <p:cNvPicPr>
            <a:picLocks noGrp="1" noChangeAspect="1"/>
          </p:cNvPicPr>
          <p:nvPr>
            <p:ph idx="1"/>
          </p:nvPr>
        </p:nvPicPr>
        <p:blipFill>
          <a:blip r:embed="rId2"/>
          <a:stretch>
            <a:fillRect/>
          </a:stretch>
        </p:blipFill>
        <p:spPr>
          <a:xfrm>
            <a:off x="11723" y="16043"/>
            <a:ext cx="12191999" cy="6821639"/>
          </a:xfrm>
        </p:spPr>
      </p:pic>
    </p:spTree>
    <p:extLst>
      <p:ext uri="{BB962C8B-B14F-4D97-AF65-F5344CB8AC3E}">
        <p14:creationId xmlns:p14="http://schemas.microsoft.com/office/powerpoint/2010/main" val="453703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90D5-4C89-7C16-AA69-B329011C9380}"/>
              </a:ext>
            </a:extLst>
          </p:cNvPr>
          <p:cNvSpPr>
            <a:spLocks noGrp="1"/>
          </p:cNvSpPr>
          <p:nvPr>
            <p:ph type="title"/>
          </p:nvPr>
        </p:nvSpPr>
        <p:spPr/>
        <p:txBody>
          <a:bodyPr/>
          <a:lstStyle/>
          <a:p>
            <a:endParaRPr lang="en-US"/>
          </a:p>
        </p:txBody>
      </p:sp>
      <p:pic>
        <p:nvPicPr>
          <p:cNvPr id="4" name="Content Placeholder 3" descr="A red and white poster with white text and white circles with white circles with white text&#10;&#10;Description automatically generated">
            <a:extLst>
              <a:ext uri="{FF2B5EF4-FFF2-40B4-BE49-F238E27FC236}">
                <a16:creationId xmlns:a16="http://schemas.microsoft.com/office/drawing/2014/main" id="{0EDD8085-F251-6517-C53E-C96C08D60598}"/>
              </a:ext>
            </a:extLst>
          </p:cNvPr>
          <p:cNvPicPr>
            <a:picLocks noGrp="1" noChangeAspect="1"/>
          </p:cNvPicPr>
          <p:nvPr>
            <p:ph idx="1"/>
          </p:nvPr>
        </p:nvPicPr>
        <p:blipFill>
          <a:blip r:embed="rId2"/>
          <a:stretch>
            <a:fillRect/>
          </a:stretch>
        </p:blipFill>
        <p:spPr>
          <a:xfrm>
            <a:off x="12492" y="2014"/>
            <a:ext cx="12304426" cy="6824330"/>
          </a:xfrm>
        </p:spPr>
      </p:pic>
    </p:spTree>
    <p:extLst>
      <p:ext uri="{BB962C8B-B14F-4D97-AF65-F5344CB8AC3E}">
        <p14:creationId xmlns:p14="http://schemas.microsoft.com/office/powerpoint/2010/main" val="921441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77684-7290-EB6F-FE9F-1F9F286C2B9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FF4D67-97F1-8EC2-3CFD-8A874E241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2507923-E0E3-1E2A-F643-4E6E12281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5D76FFB-6819-CD0A-DB09-FD992A20E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52DA249-A998-B295-FB0D-6C2FB3E91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5">
            <a:extLst>
              <a:ext uri="{FF2B5EF4-FFF2-40B4-BE49-F238E27FC236}">
                <a16:creationId xmlns:a16="http://schemas.microsoft.com/office/drawing/2014/main" id="{5D60659E-0A44-36E2-301F-70ADF763D219}"/>
              </a:ext>
            </a:extLst>
          </p:cNvPr>
          <p:cNvSpPr txBox="1">
            <a:spLocks noChangeArrowheads="1"/>
          </p:cNvSpPr>
          <p:nvPr/>
        </p:nvSpPr>
        <p:spPr bwMode="auto">
          <a:xfrm>
            <a:off x="962893" y="2105889"/>
            <a:ext cx="8950034" cy="283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07000"/>
              </a:lnSpc>
              <a:spcAft>
                <a:spcPts val="800"/>
              </a:spcAft>
            </a:pPr>
            <a:r>
              <a:rPr lang="en-GB" sz="5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New Age Groups </a:t>
            </a:r>
          </a:p>
          <a:p>
            <a:pPr algn="ctr">
              <a:lnSpc>
                <a:spcPct val="107000"/>
              </a:lnSpc>
              <a:spcAft>
                <a:spcPts val="800"/>
              </a:spcAft>
            </a:pPr>
            <a:r>
              <a:rPr lang="en-GB" sz="5400" b="1" dirty="0">
                <a:solidFill>
                  <a:schemeClr val="bg1"/>
                </a:solidFill>
                <a:effectLst/>
                <a:latin typeface="Calibri"/>
                <a:ea typeface="Calibri"/>
                <a:cs typeface="Times New Roman"/>
              </a:rPr>
              <a:t>Event Progressions</a:t>
            </a:r>
          </a:p>
          <a:p>
            <a:pPr algn="ctr">
              <a:lnSpc>
                <a:spcPct val="107000"/>
              </a:lnSpc>
              <a:spcAft>
                <a:spcPts val="800"/>
              </a:spcAft>
            </a:pPr>
            <a:endParaRPr lang="en-GB" sz="4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9814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934C7-C22C-BF9E-8711-6E9DFF774AA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7ED6D2-3B01-7025-33B6-E726084DD409}"/>
              </a:ext>
            </a:extLst>
          </p:cNvPr>
          <p:cNvPicPr>
            <a:picLocks noChangeAspect="1"/>
          </p:cNvPicPr>
          <p:nvPr/>
        </p:nvPicPr>
        <p:blipFill>
          <a:blip r:embed="rId3"/>
          <a:stretch>
            <a:fillRect/>
          </a:stretch>
        </p:blipFill>
        <p:spPr>
          <a:xfrm>
            <a:off x="196850" y="177800"/>
            <a:ext cx="11798300" cy="6502400"/>
          </a:xfrm>
          <a:prstGeom prst="rect">
            <a:avLst/>
          </a:prstGeom>
        </p:spPr>
      </p:pic>
      <p:sp>
        <p:nvSpPr>
          <p:cNvPr id="6" name="Title 1">
            <a:extLst>
              <a:ext uri="{FF2B5EF4-FFF2-40B4-BE49-F238E27FC236}">
                <a16:creationId xmlns:a16="http://schemas.microsoft.com/office/drawing/2014/main" id="{B6395D61-0086-5521-D46A-A45F897D7D49}"/>
              </a:ext>
            </a:extLst>
          </p:cNvPr>
          <p:cNvSpPr txBox="1">
            <a:spLocks/>
          </p:cNvSpPr>
          <p:nvPr/>
        </p:nvSpPr>
        <p:spPr>
          <a:xfrm>
            <a:off x="838200" y="3194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TextBox 6">
            <a:extLst>
              <a:ext uri="{FF2B5EF4-FFF2-40B4-BE49-F238E27FC236}">
                <a16:creationId xmlns:a16="http://schemas.microsoft.com/office/drawing/2014/main" id="{3FC6D6FD-7E86-7402-7108-95807693FBC1}"/>
              </a:ext>
            </a:extLst>
          </p:cNvPr>
          <p:cNvSpPr txBox="1"/>
          <p:nvPr/>
        </p:nvSpPr>
        <p:spPr>
          <a:xfrm>
            <a:off x="387927" y="336509"/>
            <a:ext cx="11607223" cy="646331"/>
          </a:xfrm>
          <a:prstGeom prst="rect">
            <a:avLst/>
          </a:prstGeom>
          <a:noFill/>
        </p:spPr>
        <p:txBody>
          <a:bodyPr wrap="square" lIns="91440" tIns="45720" rIns="91440" bIns="45720" rtlCol="0" anchor="t">
            <a:spAutoFit/>
          </a:bodyPr>
          <a:lstStyle/>
          <a:p>
            <a:pPr fontAlgn="b"/>
            <a:r>
              <a:rPr lang="en-US" sz="3600" b="1" u="none" strike="noStrike" dirty="0">
                <a:effectLst/>
                <a:latin typeface="Lato" panose="020F0502020204030203" pitchFamily="34" charset="0"/>
                <a:ea typeface="Lato" panose="020F0502020204030203" pitchFamily="34" charset="0"/>
                <a:cs typeface="Lato" panose="020F0502020204030203" pitchFamily="34" charset="0"/>
              </a:rPr>
              <a:t>Age Group Change process</a:t>
            </a:r>
          </a:p>
        </p:txBody>
      </p:sp>
      <p:sp>
        <p:nvSpPr>
          <p:cNvPr id="2" name="TextBox 1">
            <a:extLst>
              <a:ext uri="{FF2B5EF4-FFF2-40B4-BE49-F238E27FC236}">
                <a16:creationId xmlns:a16="http://schemas.microsoft.com/office/drawing/2014/main" id="{B8262590-C3F7-216B-5864-F58A48592D4D}"/>
              </a:ext>
            </a:extLst>
          </p:cNvPr>
          <p:cNvSpPr txBox="1"/>
          <p:nvPr/>
        </p:nvSpPr>
        <p:spPr>
          <a:xfrm>
            <a:off x="387926" y="1116533"/>
            <a:ext cx="11607223" cy="461665"/>
          </a:xfrm>
          <a:prstGeom prst="rect">
            <a:avLst/>
          </a:prstGeom>
          <a:noFill/>
        </p:spPr>
        <p:txBody>
          <a:bodyPr wrap="square" rtlCol="0">
            <a:spAutoFit/>
          </a:bodyPr>
          <a:lstStyle/>
          <a:p>
            <a:pPr fontAlgn="b"/>
            <a:r>
              <a:rPr lang="en-US" sz="2400" dirty="0">
                <a:latin typeface="Lato" panose="020F0502020204030203" pitchFamily="34" charset="0"/>
                <a:ea typeface="Lato" panose="020F0502020204030203" pitchFamily="34" charset="0"/>
                <a:cs typeface="Lato" panose="020F0502020204030203" pitchFamily="34" charset="0"/>
              </a:rPr>
              <a:t> </a:t>
            </a:r>
            <a:endParaRPr lang="en-US" sz="2400" u="none" strike="noStrike" dirty="0">
              <a:effectLst/>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A99E4074-5838-C211-7A9E-E7556B92B109}"/>
              </a:ext>
            </a:extLst>
          </p:cNvPr>
          <p:cNvSpPr txBox="1"/>
          <p:nvPr/>
        </p:nvSpPr>
        <p:spPr>
          <a:xfrm>
            <a:off x="387925" y="1058109"/>
            <a:ext cx="11607223" cy="4616648"/>
          </a:xfrm>
          <a:prstGeom prst="rect">
            <a:avLst/>
          </a:prstGeom>
          <a:noFill/>
        </p:spPr>
        <p:txBody>
          <a:bodyPr wrap="square" lIns="91440" tIns="45720" rIns="91440" bIns="45720" rtlCol="0" anchor="t">
            <a:spAutoFit/>
          </a:bodyPr>
          <a:lstStyle/>
          <a:p>
            <a:pPr marL="342900" indent="-342900" fontAlgn="b">
              <a:buFont typeface="Arial" panose="020B0604020202020204" pitchFamily="34" charset="0"/>
              <a:buChar char="•"/>
            </a:pPr>
            <a:r>
              <a:rPr lang="en-US" sz="2100" u="none" strike="noStrike" dirty="0">
                <a:effectLst/>
                <a:latin typeface="Lato"/>
                <a:ea typeface="Lato"/>
                <a:cs typeface="Lato"/>
              </a:rPr>
              <a:t>UK Wide Task Group – UKA/HCAF + independents (open recruitment)</a:t>
            </a:r>
          </a:p>
          <a:p>
            <a:pPr marL="342900" indent="-342900" fontAlgn="b">
              <a:buFont typeface="Arial" panose="020B0604020202020204" pitchFamily="34" charset="0"/>
              <a:buChar char="•"/>
            </a:pPr>
            <a:r>
              <a:rPr lang="en-US" sz="2100" dirty="0">
                <a:latin typeface="Lato"/>
                <a:ea typeface="Lato"/>
                <a:cs typeface="Lato"/>
              </a:rPr>
              <a:t>Specific sub-groups established to review key aspects of change process</a:t>
            </a:r>
          </a:p>
          <a:p>
            <a:pPr marL="800100" lvl="1" indent="-342900" fontAlgn="b">
              <a:buFont typeface="Arial" panose="020B0604020202020204" pitchFamily="34" charset="0"/>
              <a:buChar char="•"/>
            </a:pPr>
            <a:r>
              <a:rPr lang="en-US" sz="2100" u="none" strike="noStrike" dirty="0">
                <a:effectLst/>
                <a:latin typeface="Lato"/>
                <a:ea typeface="Lato"/>
                <a:cs typeface="Lato"/>
              </a:rPr>
              <a:t>Event Speci</a:t>
            </a:r>
            <a:r>
              <a:rPr lang="en-US" sz="2100" dirty="0">
                <a:latin typeface="Lato"/>
                <a:ea typeface="Lato"/>
                <a:cs typeface="Lato"/>
              </a:rPr>
              <a:t>fic</a:t>
            </a:r>
          </a:p>
          <a:p>
            <a:pPr marL="1257300" lvl="2" indent="-342900" fontAlgn="b">
              <a:buFont typeface="Arial" panose="020B0604020202020204" pitchFamily="34" charset="0"/>
              <a:buChar char="•"/>
            </a:pPr>
            <a:r>
              <a:rPr lang="en-US" sz="2100" u="none" strike="noStrike" dirty="0">
                <a:effectLst/>
                <a:latin typeface="Lato"/>
                <a:ea typeface="Lato"/>
                <a:cs typeface="Lato"/>
              </a:rPr>
              <a:t>Hurdles</a:t>
            </a:r>
          </a:p>
          <a:p>
            <a:pPr marL="1257300" lvl="2" indent="-342900" fontAlgn="b">
              <a:buFont typeface="Arial" panose="020B0604020202020204" pitchFamily="34" charset="0"/>
              <a:buChar char="•"/>
            </a:pPr>
            <a:r>
              <a:rPr lang="en-US" sz="2100" dirty="0">
                <a:latin typeface="Lato"/>
                <a:ea typeface="Lato"/>
                <a:cs typeface="Lato"/>
              </a:rPr>
              <a:t>Throws</a:t>
            </a:r>
          </a:p>
          <a:p>
            <a:pPr marL="1257300" lvl="2" indent="-342900" fontAlgn="b">
              <a:buFont typeface="Arial" panose="020B0604020202020204" pitchFamily="34" charset="0"/>
              <a:buChar char="•"/>
            </a:pPr>
            <a:r>
              <a:rPr lang="en-US" sz="2100" u="none" strike="noStrike" dirty="0">
                <a:effectLst/>
                <a:latin typeface="Lato"/>
                <a:ea typeface="Lato"/>
                <a:cs typeface="Lato"/>
              </a:rPr>
              <a:t>Combined Events</a:t>
            </a:r>
          </a:p>
          <a:p>
            <a:pPr marL="800100" lvl="1" indent="-342900" fontAlgn="b">
              <a:buFont typeface="Arial" panose="020B0604020202020204" pitchFamily="34" charset="0"/>
              <a:buChar char="•"/>
            </a:pPr>
            <a:r>
              <a:rPr lang="en-US" sz="2100" dirty="0">
                <a:latin typeface="Lato"/>
                <a:ea typeface="Lato"/>
                <a:cs typeface="Lato"/>
              </a:rPr>
              <a:t>IT Challenges</a:t>
            </a:r>
          </a:p>
          <a:p>
            <a:pPr marL="800100" lvl="1" indent="-342900" fontAlgn="b">
              <a:buFont typeface="Arial" panose="020B0604020202020204" pitchFamily="34" charset="0"/>
              <a:buChar char="•"/>
            </a:pPr>
            <a:r>
              <a:rPr lang="en-US" sz="2100" u="none" strike="noStrike" dirty="0">
                <a:effectLst/>
                <a:latin typeface="Lato"/>
                <a:ea typeface="Lato"/>
                <a:cs typeface="Lato"/>
              </a:rPr>
              <a:t>Off-Track</a:t>
            </a:r>
          </a:p>
          <a:p>
            <a:pPr marL="800100" lvl="1" indent="-342900" fontAlgn="b">
              <a:buFont typeface="Arial" panose="020B0604020202020204" pitchFamily="34" charset="0"/>
              <a:buChar char="•"/>
            </a:pPr>
            <a:r>
              <a:rPr lang="en-US" sz="2100" dirty="0">
                <a:latin typeface="Lato"/>
                <a:ea typeface="Lato"/>
                <a:cs typeface="Lato"/>
              </a:rPr>
              <a:t>Records</a:t>
            </a:r>
          </a:p>
          <a:p>
            <a:pPr marL="342900" indent="-342900" fontAlgn="b">
              <a:buFont typeface="Arial" panose="020B0604020202020204" pitchFamily="34" charset="0"/>
              <a:buChar char="•"/>
            </a:pPr>
            <a:r>
              <a:rPr lang="en-US" sz="2100" u="none" strike="noStrike" dirty="0">
                <a:effectLst/>
                <a:latin typeface="Lato"/>
                <a:ea typeface="Lato"/>
                <a:cs typeface="Lato"/>
              </a:rPr>
              <a:t>Liaison with Rules advisory group</a:t>
            </a:r>
          </a:p>
          <a:p>
            <a:pPr marL="342900" indent="-342900" fontAlgn="b">
              <a:buFont typeface="Arial" panose="020B0604020202020204" pitchFamily="34" charset="0"/>
              <a:buChar char="•"/>
            </a:pPr>
            <a:r>
              <a:rPr lang="en-US" sz="2100" dirty="0">
                <a:latin typeface="Lato"/>
                <a:ea typeface="Lato"/>
                <a:cs typeface="Lato"/>
              </a:rPr>
              <a:t>Several Webinars throughout last 12 months</a:t>
            </a:r>
          </a:p>
          <a:p>
            <a:pPr marL="342900" indent="-342900" fontAlgn="b">
              <a:buFont typeface="Arial" panose="020B0604020202020204" pitchFamily="34" charset="0"/>
              <a:buChar char="•"/>
            </a:pPr>
            <a:r>
              <a:rPr lang="en-US" sz="2100" u="none" strike="noStrike" dirty="0">
                <a:effectLst/>
                <a:latin typeface="Lato"/>
                <a:ea typeface="Lato"/>
                <a:cs typeface="Lato"/>
              </a:rPr>
              <a:t>Liais</a:t>
            </a:r>
            <a:r>
              <a:rPr lang="en-US" sz="2100" dirty="0">
                <a:latin typeface="Lato"/>
                <a:ea typeface="Lato"/>
                <a:cs typeface="Lato"/>
              </a:rPr>
              <a:t>on with Competition Providers</a:t>
            </a:r>
          </a:p>
          <a:p>
            <a:pPr marL="342900" indent="-342900" fontAlgn="b">
              <a:buFont typeface="Arial" panose="020B0604020202020204" pitchFamily="34" charset="0"/>
              <a:buChar char="•"/>
            </a:pPr>
            <a:endParaRPr lang="en-US" sz="2100" u="none" strike="noStrike" dirty="0">
              <a:effectLst/>
              <a:latin typeface="Lato"/>
              <a:ea typeface="Lato"/>
              <a:cs typeface="Lato"/>
            </a:endParaRPr>
          </a:p>
          <a:p>
            <a:pPr marL="342900" indent="-342900" fontAlgn="b">
              <a:buFont typeface="Arial" panose="020B0604020202020204" pitchFamily="34" charset="0"/>
              <a:buChar char="•"/>
            </a:pPr>
            <a:r>
              <a:rPr lang="en-US" sz="2100" dirty="0">
                <a:latin typeface="Lato"/>
                <a:ea typeface="Lato"/>
                <a:cs typeface="Lato"/>
              </a:rPr>
              <a:t>Tested &amp; refined continuously – now finalized – approved technical spec by UKA Board</a:t>
            </a:r>
            <a:endParaRPr lang="en-US" sz="2100" u="none" strike="noStrike" dirty="0">
              <a:effectLst/>
              <a:latin typeface="Lato"/>
              <a:ea typeface="Lato"/>
              <a:cs typeface="Lato"/>
            </a:endParaRPr>
          </a:p>
        </p:txBody>
      </p:sp>
    </p:spTree>
    <p:extLst>
      <p:ext uri="{BB962C8B-B14F-4D97-AF65-F5344CB8AC3E}">
        <p14:creationId xmlns:p14="http://schemas.microsoft.com/office/powerpoint/2010/main" val="724911058"/>
      </p:ext>
    </p:extLst>
  </p:cSld>
  <p:clrMapOvr>
    <a:masterClrMapping/>
  </p:clrMapOvr>
</p:sld>
</file>

<file path=ppt/theme/theme1.xml><?xml version="1.0" encoding="utf-8"?>
<a:theme xmlns:a="http://schemas.openxmlformats.org/drawingml/2006/main" name="TwentyFour AM">
  <a:themeElements>
    <a:clrScheme name="TwentyFour AM">
      <a:dk1>
        <a:srgbClr val="000000"/>
      </a:dk1>
      <a:lt1>
        <a:srgbClr val="FFFFFF"/>
      </a:lt1>
      <a:dk2>
        <a:srgbClr val="FF0000"/>
      </a:dk2>
      <a:lt2>
        <a:srgbClr val="FFFF00"/>
      </a:lt2>
      <a:accent1>
        <a:srgbClr val="0F742E"/>
      </a:accent1>
      <a:accent2>
        <a:srgbClr val="15A431"/>
      </a:accent2>
      <a:accent3>
        <a:srgbClr val="87B918"/>
      </a:accent3>
      <a:accent4>
        <a:srgbClr val="C4DB0A"/>
      </a:accent4>
      <a:accent5>
        <a:srgbClr val="E9D80B"/>
      </a:accent5>
      <a:accent6>
        <a:srgbClr val="29A7AF"/>
      </a:accent6>
      <a:hlink>
        <a:srgbClr val="15A431"/>
      </a:hlink>
      <a:folHlink>
        <a:srgbClr val="15A43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700" dirty="0" err="1" smtClean="0"/>
        </a:defPPr>
      </a:lstStyle>
    </a:txDef>
  </a:objectDefaults>
  <a:extraClrSchemeLst/>
  <a:extLst>
    <a:ext uri="{05A4C25C-085E-4340-85A3-A5531E510DB2}">
      <thm15:themeFamily xmlns:thm15="http://schemas.microsoft.com/office/thememl/2012/main" name="TwentyFour AM" id="{EB207874-598A-DB47-A6A0-B3935C11C88B}" vid="{1498A20E-C30A-CC4E-9B07-78481AF9CCD1}"/>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le with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itle page with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losing graph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losing with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England Athletic">
      <a:dk1>
        <a:srgbClr val="000000"/>
      </a:dk1>
      <a:lt1>
        <a:srgbClr val="FFFFFF"/>
      </a:lt1>
      <a:dk2>
        <a:srgbClr val="FF0000"/>
      </a:dk2>
      <a:lt2>
        <a:srgbClr val="FFFF00"/>
      </a:lt2>
      <a:accent1>
        <a:srgbClr val="FF0000"/>
      </a:accent1>
      <a:accent2>
        <a:srgbClr val="FFFF00"/>
      </a:accent2>
      <a:accent3>
        <a:srgbClr val="0080FF"/>
      </a:accent3>
      <a:accent4>
        <a:srgbClr val="008040"/>
      </a:accent4>
      <a:accent5>
        <a:srgbClr val="6666FF"/>
      </a:accent5>
      <a:accent6>
        <a:srgbClr val="F79646"/>
      </a:accent6>
      <a:hlink>
        <a:srgbClr val="FF0000"/>
      </a:hlink>
      <a:folHlink>
        <a:srgbClr val="FF00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AE1E019EB02049A669AD387EB2CFAB" ma:contentTypeVersion="10" ma:contentTypeDescription="Create a new document." ma:contentTypeScope="" ma:versionID="89bca308b0d1152a8a2b80051b4274c4">
  <xsd:schema xmlns:xsd="http://www.w3.org/2001/XMLSchema" xmlns:xs="http://www.w3.org/2001/XMLSchema" xmlns:p="http://schemas.microsoft.com/office/2006/metadata/properties" xmlns:ns3="f060021e-889c-4441-b483-2f08344fabab" targetNamespace="http://schemas.microsoft.com/office/2006/metadata/properties" ma:root="true" ma:fieldsID="efea5dd8164ac4339cf6ae086c146168" ns3:_="">
    <xsd:import namespace="f060021e-889c-4441-b483-2f08344faba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60021e-889c-4441-b483-2f08344fab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B7772F-7392-4ED9-AED8-123EFAF490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60021e-889c-4441-b483-2f08344fab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BF375E-6444-4903-89EA-7F1C66775E7F}">
  <ds:schemaRef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terms/"/>
    <ds:schemaRef ds:uri="http://schemas.microsoft.com/office/infopath/2007/PartnerControls"/>
    <ds:schemaRef ds:uri="f060021e-889c-4441-b483-2f08344fabab"/>
    <ds:schemaRef ds:uri="http://purl.org/dc/dcmitype/"/>
    <ds:schemaRef ds:uri="http://purl.org/dc/elements/1.1/"/>
  </ds:schemaRefs>
</ds:datastoreItem>
</file>

<file path=customXml/itemProps3.xml><?xml version="1.0" encoding="utf-8"?>
<ds:datastoreItem xmlns:ds="http://schemas.openxmlformats.org/officeDocument/2006/customXml" ds:itemID="{12D1585D-561D-49D0-9A9D-6F132CC8E1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62957</TotalTime>
  <Words>2284</Words>
  <Application>Microsoft Office PowerPoint</Application>
  <PresentationFormat>Widescreen</PresentationFormat>
  <Paragraphs>317</Paragraphs>
  <Slides>34</Slides>
  <Notes>23</Notes>
  <HiddenSlides>1</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34</vt:i4>
      </vt:variant>
    </vt:vector>
  </HeadingPairs>
  <TitlesOfParts>
    <vt:vector size="52" baseType="lpstr">
      <vt:lpstr>Arial</vt:lpstr>
      <vt:lpstr>Aptos Display</vt:lpstr>
      <vt:lpstr>Lato</vt:lpstr>
      <vt:lpstr>Fierce Vector</vt:lpstr>
      <vt:lpstr>Calibri Light</vt:lpstr>
      <vt:lpstr>Lato</vt:lpstr>
      <vt:lpstr>Aptos</vt:lpstr>
      <vt:lpstr>Wingdings</vt:lpstr>
      <vt:lpstr>Calibri</vt:lpstr>
      <vt:lpstr>Lucida Grande</vt:lpstr>
      <vt:lpstr>TwentyFour AM</vt:lpstr>
      <vt:lpstr>Custom Design</vt:lpstr>
      <vt:lpstr>Title with image</vt:lpstr>
      <vt:lpstr>Title page with image</vt:lpstr>
      <vt:lpstr>Closing graphic</vt:lpstr>
      <vt:lpstr>Closing with image</vt:lpstr>
      <vt:lpstr>Office Theme</vt:lpstr>
      <vt:lpstr>1_Office Theme</vt:lpstr>
      <vt:lpstr>Age Group Changes and Participation Update James Williams – CEO Welsh Athletics, Chair – Age Group Task Group</vt:lpstr>
      <vt:lpstr>This Evening….</vt:lpstr>
      <vt:lpstr>Age Group Change – the story so far….</vt:lpstr>
      <vt:lpstr>Age Group Change – the story so far….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Specific Welsh Update</vt:lpstr>
      <vt:lpstr>Specific Welsh Update</vt:lpstr>
      <vt:lpstr>Specific Welsh Update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Grace</dc:creator>
  <cp:lastModifiedBy>Alex Donald</cp:lastModifiedBy>
  <cp:revision>260</cp:revision>
  <cp:lastPrinted>2024-09-12T10:58:45Z</cp:lastPrinted>
  <dcterms:created xsi:type="dcterms:W3CDTF">2020-12-14T17:06:16Z</dcterms:created>
  <dcterms:modified xsi:type="dcterms:W3CDTF">2025-09-30T09:47:22Z</dcterms:modified>
</cp:coreProperties>
</file>